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</p:sldIdLst>
  <p:sldSz cx="9144000" cy="6858000" type="screen4x3"/>
  <p:notesSz cx="700405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7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58211-5F02-4A19-BA39-DDBFCFD939BF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7430-BC28-44AB-9323-04A228B8B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144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58211-5F02-4A19-BA39-DDBFCFD939BF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7430-BC28-44AB-9323-04A228B8B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68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58211-5F02-4A19-BA39-DDBFCFD939BF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7430-BC28-44AB-9323-04A228B8B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79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0458211-5F02-4A19-BA39-DDBFCFD939BF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0CD77430-BC28-44AB-9323-04A228B8B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61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0458211-5F02-4A19-BA39-DDBFCFD939BF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0CD77430-BC28-44AB-9323-04A228B8B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283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0458211-5F02-4A19-BA39-DDBFCFD939BF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0CD77430-BC28-44AB-9323-04A228B8B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96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0458211-5F02-4A19-BA39-DDBFCFD939BF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0CD77430-BC28-44AB-9323-04A228B8B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998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0458211-5F02-4A19-BA39-DDBFCFD939BF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0CD77430-BC28-44AB-9323-04A228B8B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109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0458211-5F02-4A19-BA39-DDBFCFD939BF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0CD77430-BC28-44AB-9323-04A228B8B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439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0458211-5F02-4A19-BA39-DDBFCFD939BF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0CD77430-BC28-44AB-9323-04A228B8B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2900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0458211-5F02-4A19-BA39-DDBFCFD939BF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0CD77430-BC28-44AB-9323-04A228B8B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5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58211-5F02-4A19-BA39-DDBFCFD939BF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7430-BC28-44AB-9323-04A228B8B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618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0458211-5F02-4A19-BA39-DDBFCFD939BF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0CD77430-BC28-44AB-9323-04A228B8B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689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0458211-5F02-4A19-BA39-DDBFCFD939BF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0CD77430-BC28-44AB-9323-04A228B8B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793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0458211-5F02-4A19-BA39-DDBFCFD939BF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0CD77430-BC28-44AB-9323-04A228B8B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618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0458211-5F02-4A19-BA39-DDBFCFD939BF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0CD77430-BC28-44AB-9323-04A228B8B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2831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0458211-5F02-4A19-BA39-DDBFCFD939BF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0CD77430-BC28-44AB-9323-04A228B8B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965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0458211-5F02-4A19-BA39-DDBFCFD939BF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0CD77430-BC28-44AB-9323-04A228B8B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998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0458211-5F02-4A19-BA39-DDBFCFD939BF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0CD77430-BC28-44AB-9323-04A228B8B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109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0458211-5F02-4A19-BA39-DDBFCFD939BF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0CD77430-BC28-44AB-9323-04A228B8B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439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0458211-5F02-4A19-BA39-DDBFCFD939BF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0CD77430-BC28-44AB-9323-04A228B8B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2900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0458211-5F02-4A19-BA39-DDBFCFD939BF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0CD77430-BC28-44AB-9323-04A228B8B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58211-5F02-4A19-BA39-DDBFCFD939BF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7430-BC28-44AB-9323-04A228B8B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2831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0458211-5F02-4A19-BA39-DDBFCFD939BF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0CD77430-BC28-44AB-9323-04A228B8B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689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0458211-5F02-4A19-BA39-DDBFCFD939BF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0CD77430-BC28-44AB-9323-04A228B8B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79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58211-5F02-4A19-BA39-DDBFCFD939BF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7430-BC28-44AB-9323-04A228B8B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9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58211-5F02-4A19-BA39-DDBFCFD939BF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7430-BC28-44AB-9323-04A228B8B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99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58211-5F02-4A19-BA39-DDBFCFD939BF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7430-BC28-44AB-9323-04A228B8B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10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58211-5F02-4A19-BA39-DDBFCFD939BF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7430-BC28-44AB-9323-04A228B8B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43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58211-5F02-4A19-BA39-DDBFCFD939BF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7430-BC28-44AB-9323-04A228B8B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290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58211-5F02-4A19-BA39-DDBFCFD939BF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7430-BC28-44AB-9323-04A228B8B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5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58211-5F02-4A19-BA39-DDBFCFD939BF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77430-BC28-44AB-9323-04A228B8B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05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1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1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1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1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1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1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1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105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1" y="1270001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1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1" y="5842001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1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1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7105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727279"/>
              </p:ext>
            </p:extLst>
          </p:nvPr>
        </p:nvGraphicFramePr>
        <p:xfrm>
          <a:off x="4724400" y="381000"/>
          <a:ext cx="4267200" cy="6311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440"/>
                <a:gridCol w="853440"/>
                <a:gridCol w="853440"/>
                <a:gridCol w="853440"/>
                <a:gridCol w="853440"/>
              </a:tblGrid>
              <a:tr h="7366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5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5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5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sz="5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sz="5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79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79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79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79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79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57517"/>
              </p:ext>
            </p:extLst>
          </p:nvPr>
        </p:nvGraphicFramePr>
        <p:xfrm>
          <a:off x="152400" y="381000"/>
          <a:ext cx="4267200" cy="6324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440"/>
                <a:gridCol w="853440"/>
                <a:gridCol w="853440"/>
                <a:gridCol w="853440"/>
                <a:gridCol w="853440"/>
              </a:tblGrid>
              <a:tr h="403174"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EL ALFABETO – “The Alphabet”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690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“ah”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“bay”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“say”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“day”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“eh”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690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ef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-ay”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“hay”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“ah-</a:t>
                      </a:r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</a:rPr>
                        <a:t>chay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ee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J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hota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690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kah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“el-ay”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em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-ay”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en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-ay”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Ñ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en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-yay”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690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“oh”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“pay”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“cu”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-ay”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-ay”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690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tay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“ooh”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vay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doblay-vay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“eh-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kees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690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igriega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“zeta”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100" baseline="0" dirty="0" smtClean="0"/>
                        <a:t>Sound your name out!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03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6200000">
            <a:off x="-3037159" y="3287531"/>
            <a:ext cx="66561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NOMBRE (Name): ____________________________________________   HORA (Class Period) : ______</a:t>
            </a:r>
            <a:endParaRPr lang="en-US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447800" y="2886075"/>
            <a:ext cx="56578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 rot="16200000">
            <a:off x="997853" y="3228944"/>
            <a:ext cx="31288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LOS COLORES </a:t>
            </a:r>
            <a:r>
              <a:rPr lang="en-US" sz="2000" dirty="0" smtClean="0"/>
              <a:t>(THE COLORS)</a:t>
            </a:r>
            <a:endParaRPr lang="en-US" sz="2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133600" y="160020"/>
            <a:ext cx="0" cy="65379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Process 9"/>
          <p:cNvSpPr/>
          <p:nvPr/>
        </p:nvSpPr>
        <p:spPr>
          <a:xfrm>
            <a:off x="2895600" y="293750"/>
            <a:ext cx="5943600" cy="6259449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5867400" y="293750"/>
            <a:ext cx="0" cy="625944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58000" y="293749"/>
            <a:ext cx="0" cy="625944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848600" y="293748"/>
            <a:ext cx="0" cy="625944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886200" y="293747"/>
            <a:ext cx="0" cy="625944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876800" y="293746"/>
            <a:ext cx="0" cy="625944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0" idx="1"/>
          </p:cNvCxnSpPr>
          <p:nvPr/>
        </p:nvCxnSpPr>
        <p:spPr>
          <a:xfrm flipV="1">
            <a:off x="2895600" y="3423470"/>
            <a:ext cx="4953000" cy="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6200000">
            <a:off x="2098826" y="4387377"/>
            <a:ext cx="23967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ln w="12700">
                  <a:solidFill>
                    <a:schemeClr val="tx1"/>
                  </a:solidFill>
                </a:ln>
                <a:noFill/>
              </a:rPr>
              <a:t>negro</a:t>
            </a:r>
            <a:endParaRPr lang="en-US" sz="7200" b="1" dirty="0">
              <a:ln w="1270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5983905" y="2839722"/>
            <a:ext cx="45325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err="1" smtClean="0">
                <a:ln w="12700">
                  <a:solidFill>
                    <a:schemeClr val="tx1"/>
                  </a:solidFill>
                </a:ln>
                <a:noFill/>
              </a:rPr>
              <a:t>anaranjado</a:t>
            </a:r>
            <a:endParaRPr lang="en-US" sz="7200" b="1" dirty="0">
              <a:ln w="1270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25" name="TextBox 24"/>
          <p:cNvSpPr txBox="1"/>
          <p:nvPr/>
        </p:nvSpPr>
        <p:spPr>
          <a:xfrm rot="16200000">
            <a:off x="3400430" y="4325822"/>
            <a:ext cx="189487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err="1" smtClean="0">
                <a:ln w="12700">
                  <a:solidFill>
                    <a:schemeClr val="tx1"/>
                  </a:solidFill>
                </a:ln>
                <a:noFill/>
              </a:rPr>
              <a:t>azul</a:t>
            </a:r>
            <a:endParaRPr lang="en-US" sz="8000" b="1" dirty="0">
              <a:ln w="1270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26" name="TextBox 25"/>
          <p:cNvSpPr txBox="1"/>
          <p:nvPr/>
        </p:nvSpPr>
        <p:spPr>
          <a:xfrm rot="16200000">
            <a:off x="3941641" y="4433544"/>
            <a:ext cx="27936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err="1" smtClean="0">
                <a:ln w="12700">
                  <a:solidFill>
                    <a:schemeClr val="tx1"/>
                  </a:solidFill>
                </a:ln>
                <a:noFill/>
              </a:rPr>
              <a:t>marrón</a:t>
            </a:r>
            <a:endParaRPr lang="en-US" sz="6600" b="1" dirty="0">
              <a:ln w="1270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27" name="TextBox 26"/>
          <p:cNvSpPr txBox="1"/>
          <p:nvPr/>
        </p:nvSpPr>
        <p:spPr>
          <a:xfrm rot="16200000">
            <a:off x="5501831" y="4387377"/>
            <a:ext cx="15456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err="1" smtClean="0">
                <a:ln w="12700">
                  <a:solidFill>
                    <a:schemeClr val="tx1"/>
                  </a:solidFill>
                </a:ln>
                <a:noFill/>
              </a:rPr>
              <a:t>gris</a:t>
            </a:r>
            <a:endParaRPr lang="en-US" sz="7200" b="1" dirty="0">
              <a:ln w="1270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28" name="TextBox 27"/>
          <p:cNvSpPr txBox="1"/>
          <p:nvPr/>
        </p:nvSpPr>
        <p:spPr>
          <a:xfrm rot="16200000">
            <a:off x="6136378" y="4387377"/>
            <a:ext cx="23560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err="1" smtClean="0">
                <a:ln w="12700">
                  <a:solidFill>
                    <a:schemeClr val="tx1"/>
                  </a:solidFill>
                </a:ln>
                <a:noFill/>
              </a:rPr>
              <a:t>verde</a:t>
            </a:r>
            <a:endParaRPr lang="en-US" sz="7200" b="1" dirty="0">
              <a:ln w="1270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29" name="TextBox 28"/>
          <p:cNvSpPr txBox="1"/>
          <p:nvPr/>
        </p:nvSpPr>
        <p:spPr>
          <a:xfrm rot="16200000">
            <a:off x="1954912" y="1292244"/>
            <a:ext cx="28151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err="1" smtClean="0">
                <a:ln w="12700">
                  <a:solidFill>
                    <a:schemeClr val="tx1"/>
                  </a:solidFill>
                </a:ln>
                <a:noFill/>
              </a:rPr>
              <a:t>rosado</a:t>
            </a:r>
            <a:endParaRPr lang="en-US" sz="7200" b="1" dirty="0">
              <a:ln w="1270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30" name="TextBox 29"/>
          <p:cNvSpPr txBox="1"/>
          <p:nvPr/>
        </p:nvSpPr>
        <p:spPr>
          <a:xfrm rot="16200000">
            <a:off x="2878237" y="1338411"/>
            <a:ext cx="293926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err="1" smtClean="0">
                <a:ln w="12700">
                  <a:solidFill>
                    <a:schemeClr val="tx1"/>
                  </a:solidFill>
                </a:ln>
                <a:noFill/>
              </a:rPr>
              <a:t>morado</a:t>
            </a:r>
            <a:endParaRPr lang="en-US" sz="6600" b="1" dirty="0">
              <a:ln w="1270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31" name="TextBox 30"/>
          <p:cNvSpPr txBox="1"/>
          <p:nvPr/>
        </p:nvSpPr>
        <p:spPr>
          <a:xfrm rot="16200000">
            <a:off x="4467748" y="1292244"/>
            <a:ext cx="17315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err="1" smtClean="0">
                <a:ln w="12700">
                  <a:solidFill>
                    <a:schemeClr val="tx1"/>
                  </a:solidFill>
                </a:ln>
                <a:noFill/>
              </a:rPr>
              <a:t>rojo</a:t>
            </a:r>
            <a:endParaRPr lang="en-US" sz="7200" b="1" dirty="0">
              <a:ln w="1270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32" name="TextBox 31"/>
          <p:cNvSpPr txBox="1"/>
          <p:nvPr/>
        </p:nvSpPr>
        <p:spPr>
          <a:xfrm rot="16200000">
            <a:off x="4931632" y="1292244"/>
            <a:ext cx="27353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err="1" smtClean="0">
                <a:ln w="12700">
                  <a:solidFill>
                    <a:schemeClr val="tx1"/>
                  </a:solidFill>
                </a:ln>
                <a:noFill/>
              </a:rPr>
              <a:t>blanco</a:t>
            </a:r>
            <a:endParaRPr lang="en-US" sz="7200" b="1" dirty="0">
              <a:ln w="1270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5902021" y="1384577"/>
            <a:ext cx="28248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err="1" smtClean="0">
                <a:ln w="12700">
                  <a:solidFill>
                    <a:schemeClr val="tx1"/>
                  </a:solidFill>
                </a:ln>
                <a:noFill/>
              </a:rPr>
              <a:t>amarillo</a:t>
            </a:r>
            <a:endParaRPr lang="en-US" sz="6000" b="1" dirty="0">
              <a:ln w="12700">
                <a:solidFill>
                  <a:schemeClr val="tx1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36821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154</Words>
  <Application>Microsoft Office PowerPoint</Application>
  <PresentationFormat>On-screen Show (4:3)</PresentationFormat>
  <Paragraphs>74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Office Theme</vt:lpstr>
      <vt:lpstr>iRespondQuestionMaster</vt:lpstr>
      <vt:lpstr>iRespondGraphMaster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Amsler</dc:creator>
  <cp:lastModifiedBy>Emily Amsler</cp:lastModifiedBy>
  <cp:revision>6</cp:revision>
  <cp:lastPrinted>2015-01-05T21:09:02Z</cp:lastPrinted>
  <dcterms:created xsi:type="dcterms:W3CDTF">2015-01-05T20:24:26Z</dcterms:created>
  <dcterms:modified xsi:type="dcterms:W3CDTF">2015-01-05T21:11:07Z</dcterms:modified>
</cp:coreProperties>
</file>