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</p:sldIdLst>
  <p:sldSz cx="6858000" cy="9144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704" y="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3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17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38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01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5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5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2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19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35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38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32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17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387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010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55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57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25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19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352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01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320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1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5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1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3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C4403-315C-4BFD-AD04-6BD98F877A7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C1666-41AC-471D-8528-B566041E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6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95250" y="169333"/>
            <a:ext cx="66675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95250" y="41486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95250" y="51138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95250" y="60790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95250" y="70442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95250" y="80094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4762500" y="338667"/>
            <a:ext cx="1905000" cy="677333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190500" y="338667"/>
            <a:ext cx="1905000" cy="677333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76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95250" y="338667"/>
            <a:ext cx="9525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952500" y="4233333"/>
            <a:ext cx="2000250" cy="3386667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952500" y="1693334"/>
            <a:ext cx="5572125" cy="423333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3333750" y="2540000"/>
            <a:ext cx="3190875" cy="508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952500" y="7789334"/>
            <a:ext cx="5572125" cy="423333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666750" y="2116667"/>
            <a:ext cx="6000750" cy="5503333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190500" y="2455334"/>
            <a:ext cx="571500" cy="5249333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576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45421" y="560890"/>
            <a:ext cx="5545779" cy="8430710"/>
            <a:chOff x="251340" y="372727"/>
            <a:chExt cx="5545779" cy="843071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34" t="2258" r="24267" b="2774"/>
            <a:stretch/>
          </p:blipFill>
          <p:spPr>
            <a:xfrm>
              <a:off x="251340" y="372727"/>
              <a:ext cx="5545779" cy="8398546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51340" y="7567238"/>
              <a:ext cx="1236199" cy="1236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2221811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57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6301725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Mi </a:t>
            </a:r>
            <a:r>
              <a:rPr lang="es-MX" b="1" dirty="0" err="1" smtClean="0"/>
              <a:t>pais</a:t>
            </a:r>
            <a:r>
              <a:rPr lang="es-MX" b="1" dirty="0" smtClean="0"/>
              <a:t> hispanohablante es </a:t>
            </a:r>
            <a:r>
              <a:rPr lang="es-MX" dirty="0" smtClean="0"/>
              <a:t>_____________________________.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Las comidas: </a:t>
            </a:r>
          </a:p>
          <a:p>
            <a:r>
              <a:rPr lang="es-MX" dirty="0" smtClean="0"/>
              <a:t>__________________________	_____________________</a:t>
            </a:r>
          </a:p>
          <a:p>
            <a:r>
              <a:rPr lang="es-MX" dirty="0" smtClean="0"/>
              <a:t>__________________________	_____________________</a:t>
            </a:r>
          </a:p>
          <a:p>
            <a:r>
              <a:rPr lang="es-MX" dirty="0" smtClean="0"/>
              <a:t>__________________________	_____________________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El tiempo (</a:t>
            </a:r>
            <a:r>
              <a:rPr lang="es-MX" dirty="0" err="1" smtClean="0"/>
              <a:t>weather</a:t>
            </a:r>
            <a:r>
              <a:rPr lang="es-MX" dirty="0" smtClean="0"/>
              <a:t>, in </a:t>
            </a:r>
            <a:r>
              <a:rPr lang="es-MX" dirty="0" err="1" smtClean="0"/>
              <a:t>Spanish</a:t>
            </a:r>
            <a:r>
              <a:rPr lang="es-MX" dirty="0" smtClean="0"/>
              <a:t>):</a:t>
            </a:r>
          </a:p>
          <a:p>
            <a:r>
              <a:rPr lang="es-MX" dirty="0" smtClean="0"/>
              <a:t>__________________________	_____________________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Los sitios (</a:t>
            </a:r>
            <a:r>
              <a:rPr lang="es-MX" dirty="0" err="1" smtClean="0"/>
              <a:t>landmarks</a:t>
            </a:r>
            <a:r>
              <a:rPr lang="es-MX" dirty="0" smtClean="0"/>
              <a:t>):</a:t>
            </a:r>
          </a:p>
          <a:p>
            <a:r>
              <a:rPr lang="es-MX" dirty="0" smtClean="0"/>
              <a:t>__________________________	_____________________</a:t>
            </a:r>
          </a:p>
          <a:p>
            <a:r>
              <a:rPr lang="es-MX" dirty="0" smtClean="0"/>
              <a:t>__________________________	_____________________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Las exportaciones (</a:t>
            </a:r>
            <a:r>
              <a:rPr lang="es-MX" dirty="0" err="1" smtClean="0"/>
              <a:t>exports</a:t>
            </a:r>
            <a:r>
              <a:rPr lang="es-MX" dirty="0" smtClean="0"/>
              <a:t>):</a:t>
            </a:r>
          </a:p>
          <a:p>
            <a:r>
              <a:rPr lang="es-MX" dirty="0" smtClean="0"/>
              <a:t>__________________________	_____________________</a:t>
            </a:r>
          </a:p>
          <a:p>
            <a:r>
              <a:rPr lang="es-MX" dirty="0" smtClean="0"/>
              <a:t>__________________________	_____________________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err="1" smtClean="0"/>
              <a:t>Flag</a:t>
            </a:r>
            <a:r>
              <a:rPr lang="es-MX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6401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Office Theme</vt:lpstr>
      <vt:lpstr>iRespondQuestionMaster</vt:lpstr>
      <vt:lpstr>iRespondGraphMaster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Amsler</dc:creator>
  <cp:lastModifiedBy>Emily Amsler</cp:lastModifiedBy>
  <cp:revision>5</cp:revision>
  <cp:lastPrinted>2014-08-20T18:31:01Z</cp:lastPrinted>
  <dcterms:created xsi:type="dcterms:W3CDTF">2014-08-20T18:03:32Z</dcterms:created>
  <dcterms:modified xsi:type="dcterms:W3CDTF">2015-09-14T15:20:50Z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