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8/5/2015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Srta. Amsler</a:t>
            </a:r>
          </a:p>
          <a:p>
            <a:r>
              <a:rPr lang="en-US" dirty="0" smtClean="0"/>
              <a:t>Spanish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5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Abran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your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Cierren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 your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2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Repitan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favor”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Repeat, please.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s-MX" dirty="0" smtClean="0"/>
              <a:t>Levántense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or</a:t>
            </a:r>
            <a:r>
              <a:rPr lang="en-US" dirty="0" smtClean="0"/>
              <a:t> favor”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 up, please.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s-MX" dirty="0" smtClean="0"/>
              <a:t>Siéntense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favor”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 down, please.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Saquen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de </a:t>
            </a:r>
            <a:r>
              <a:rPr lang="en-US" dirty="0" err="1" smtClean="0"/>
              <a:t>papel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out a sheet of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Entreguen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hojas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de </a:t>
            </a:r>
            <a:r>
              <a:rPr lang="en-US" dirty="0" err="1" smtClean="0"/>
              <a:t>papel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in your sheets of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repasar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7150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Abran</a:t>
            </a:r>
            <a:r>
              <a:rPr lang="en-US" sz="2400" b="1" dirty="0" smtClean="0"/>
              <a:t> los </a:t>
            </a:r>
            <a:r>
              <a:rPr lang="en-US" sz="2400" b="1" dirty="0" err="1" smtClean="0"/>
              <a:t>libros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Open your books.</a:t>
            </a:r>
          </a:p>
          <a:p>
            <a:r>
              <a:rPr lang="en-US" sz="2400" b="1" dirty="0" err="1" smtClean="0"/>
              <a:t>Cierren</a:t>
            </a:r>
            <a:r>
              <a:rPr lang="en-US" sz="2400" b="1" dirty="0" smtClean="0"/>
              <a:t> los </a:t>
            </a:r>
            <a:r>
              <a:rPr lang="en-US" sz="2400" b="1" dirty="0" err="1" smtClean="0"/>
              <a:t>libros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Close your books.</a:t>
            </a:r>
          </a:p>
          <a:p>
            <a:r>
              <a:rPr lang="en-US" sz="2400" b="1" dirty="0" err="1" smtClean="0"/>
              <a:t>Repitan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por</a:t>
            </a:r>
            <a:r>
              <a:rPr lang="en-US" sz="2400" b="1" dirty="0" smtClean="0"/>
              <a:t> favor.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Repeat, please.</a:t>
            </a:r>
          </a:p>
          <a:p>
            <a:r>
              <a:rPr lang="es-MX" sz="2400" b="1" dirty="0"/>
              <a:t>Levántense</a:t>
            </a:r>
            <a:r>
              <a:rPr lang="en-US" sz="2400" b="1" dirty="0"/>
              <a:t>,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smtClean="0"/>
              <a:t>favor.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Stand up, please.</a:t>
            </a:r>
          </a:p>
          <a:p>
            <a:r>
              <a:rPr lang="es-MX" sz="2400" b="1" dirty="0"/>
              <a:t>Siéntense</a:t>
            </a:r>
            <a:r>
              <a:rPr lang="en-US" sz="2400" b="1" dirty="0"/>
              <a:t>,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smtClean="0"/>
              <a:t>favor.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Sit down, please.</a:t>
            </a:r>
          </a:p>
          <a:p>
            <a:r>
              <a:rPr lang="en-US" sz="2400" b="1" dirty="0" err="1"/>
              <a:t>Saquen</a:t>
            </a:r>
            <a:r>
              <a:rPr lang="en-US" sz="2400" b="1" dirty="0"/>
              <a:t> </a:t>
            </a:r>
            <a:r>
              <a:rPr lang="en-US" sz="2400" b="1" dirty="0" err="1"/>
              <a:t>una</a:t>
            </a:r>
            <a:r>
              <a:rPr lang="en-US" sz="2400" b="1" dirty="0"/>
              <a:t> </a:t>
            </a:r>
            <a:r>
              <a:rPr lang="en-US" sz="2400" b="1" dirty="0" err="1"/>
              <a:t>hoja</a:t>
            </a:r>
            <a:r>
              <a:rPr lang="en-US" sz="2400" b="1" dirty="0"/>
              <a:t> </a:t>
            </a:r>
            <a:r>
              <a:rPr lang="en-US" sz="2400" b="1" dirty="0" smtClean="0"/>
              <a:t>de </a:t>
            </a:r>
            <a:r>
              <a:rPr lang="en-US" sz="2400" b="1" dirty="0" err="1" smtClean="0"/>
              <a:t>papel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Take out a sheet of paper.</a:t>
            </a:r>
          </a:p>
          <a:p>
            <a:r>
              <a:rPr lang="en-US" sz="2400" b="1" dirty="0" err="1" smtClean="0"/>
              <a:t>Entreguen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hojas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papel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i="1" dirty="0" smtClean="0"/>
              <a:t>Turn in your sheets of paper.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b="1" dirty="0" err="1" smtClean="0"/>
              <a:t>Simón</a:t>
            </a:r>
            <a:r>
              <a:rPr lang="en-US" sz="2800" b="1" dirty="0" smtClean="0"/>
              <a:t> dice…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8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</TotalTime>
  <Words>88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Classroom Commands</vt:lpstr>
      <vt:lpstr>“Abran los libros”</vt:lpstr>
      <vt:lpstr>“Cierren los libros”</vt:lpstr>
      <vt:lpstr>“Repitan, por favor”</vt:lpstr>
      <vt:lpstr>“Levántense, por favor”</vt:lpstr>
      <vt:lpstr>“Siéntense, por favor”</vt:lpstr>
      <vt:lpstr>“Saquen una hoja   de papel”</vt:lpstr>
      <vt:lpstr>“Entreguen sus hojas   de papel”</vt:lpstr>
      <vt:lpstr>Para repasar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Commands</dc:title>
  <dc:creator>Emily Amsler</dc:creator>
  <cp:lastModifiedBy>Emily Amsler</cp:lastModifiedBy>
  <cp:revision>2</cp:revision>
  <dcterms:created xsi:type="dcterms:W3CDTF">2015-08-05T12:48:33Z</dcterms:created>
  <dcterms:modified xsi:type="dcterms:W3CDTF">2015-08-05T12:59:40Z</dcterms:modified>
</cp:coreProperties>
</file>