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0058400" cy="7772400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9" d="100"/>
          <a:sy n="49" d="100"/>
        </p:scale>
        <p:origin x="10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5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6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3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1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6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5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16A4C-C8A5-4CC3-9FB9-6EA1D1BB1E79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0731-BF82-46EE-A8EB-AD0693BD5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5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3637969" y="553502"/>
            <a:ext cx="2757689" cy="358318"/>
            <a:chOff x="3637969" y="299502"/>
            <a:chExt cx="2757689" cy="35831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637969" y="299502"/>
              <a:ext cx="275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417315" y="322985"/>
              <a:ext cx="1245213" cy="334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576" b="1" dirty="0" smtClean="0"/>
                <a:t>(Mi nombre)</a:t>
              </a:r>
              <a:endParaRPr lang="es-419" sz="1576" b="1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59208" y="86712"/>
            <a:ext cx="2817442" cy="3607507"/>
            <a:chOff x="2106697" y="86712"/>
            <a:chExt cx="2817442" cy="360750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2148956" y="3090018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148956" y="3396628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148956" y="3694219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2106697" y="86712"/>
              <a:ext cx="2817442" cy="2691377"/>
              <a:chOff x="2106697" y="86712"/>
              <a:chExt cx="2817442" cy="2691377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106697" y="425669"/>
                <a:ext cx="2817442" cy="23524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045" tIns="22523" rIns="45045" bIns="225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87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01898" y="86712"/>
                <a:ext cx="2212209" cy="33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576" b="1" dirty="0"/>
                  <a:t>El tiempo (</a:t>
                </a:r>
                <a:r>
                  <a:rPr lang="es-419" sz="1576" b="1" dirty="0" err="1"/>
                  <a:t>The</a:t>
                </a:r>
                <a:r>
                  <a:rPr lang="es-419" sz="1576" b="1" dirty="0"/>
                  <a:t> </a:t>
                </a:r>
                <a:r>
                  <a:rPr lang="es-419" sz="1576" b="1" dirty="0" err="1"/>
                  <a:t>weather</a:t>
                </a:r>
                <a:r>
                  <a:rPr lang="es-419" sz="1576" b="1" dirty="0"/>
                  <a:t>)</a:t>
                </a: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6806003" y="90834"/>
            <a:ext cx="2757689" cy="3593335"/>
            <a:chOff x="5052041" y="101756"/>
            <a:chExt cx="2757689" cy="359333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5052041" y="3090890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052041" y="3397500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52041" y="3695091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/>
            <p:nvPr/>
          </p:nvGrpSpPr>
          <p:grpSpPr>
            <a:xfrm>
              <a:off x="5062983" y="101756"/>
              <a:ext cx="2695960" cy="2671628"/>
              <a:chOff x="5062983" y="101756"/>
              <a:chExt cx="2695960" cy="2671628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062983" y="436591"/>
                <a:ext cx="2695960" cy="233679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045" tIns="22523" rIns="45045" bIns="225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87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536316" y="101756"/>
                <a:ext cx="1947136" cy="33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576" b="1" dirty="0"/>
                  <a:t>La comida (</a:t>
                </a:r>
                <a:r>
                  <a:rPr lang="es-419" sz="1576" b="1" dirty="0" err="1"/>
                  <a:t>The</a:t>
                </a:r>
                <a:r>
                  <a:rPr lang="es-419" sz="1576" b="1" dirty="0"/>
                  <a:t> </a:t>
                </a:r>
                <a:r>
                  <a:rPr lang="es-419" sz="1576" b="1" dirty="0" err="1"/>
                  <a:t>food</a:t>
                </a:r>
                <a:r>
                  <a:rPr lang="es-419" sz="1576" b="1" dirty="0"/>
                  <a:t>)</a:t>
                </a: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3532217" y="2753392"/>
            <a:ext cx="2969191" cy="2672284"/>
            <a:chOff x="3532217" y="1864392"/>
            <a:chExt cx="2969191" cy="2672284"/>
          </a:xfrm>
        </p:grpSpPr>
        <p:sp>
          <p:nvSpPr>
            <p:cNvPr id="6" name="Rectangle 5"/>
            <p:cNvSpPr/>
            <p:nvPr/>
          </p:nvSpPr>
          <p:spPr>
            <a:xfrm>
              <a:off x="3532217" y="2199227"/>
              <a:ext cx="2969191" cy="23374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045" tIns="22523" rIns="45045" bIns="22523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887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37396" y="1864392"/>
              <a:ext cx="2158831" cy="334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419" sz="1576" b="1" dirty="0"/>
                <a:t>La bandera (</a:t>
              </a:r>
              <a:r>
                <a:rPr lang="es-419" sz="1576" b="1" dirty="0" err="1"/>
                <a:t>The</a:t>
              </a:r>
              <a:r>
                <a:rPr lang="es-419" sz="1576" b="1" dirty="0"/>
                <a:t> </a:t>
              </a:r>
              <a:r>
                <a:rPr lang="es-419" sz="1576" b="1" dirty="0" err="1"/>
                <a:t>flag</a:t>
              </a:r>
              <a:r>
                <a:rPr lang="es-419" sz="1576" b="1" dirty="0"/>
                <a:t>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90489" y="4023449"/>
            <a:ext cx="2857723" cy="3574081"/>
            <a:chOff x="2159092" y="5516072"/>
            <a:chExt cx="2857723" cy="3574081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159092" y="8485952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159092" y="8792562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59092" y="9090153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2199373" y="5516072"/>
              <a:ext cx="2817442" cy="2672284"/>
              <a:chOff x="2199373" y="5516072"/>
              <a:chExt cx="2817442" cy="267228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199373" y="5850907"/>
                <a:ext cx="2817442" cy="2337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045" tIns="22523" rIns="45045" bIns="225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87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664139" y="5516072"/>
                <a:ext cx="1747594" cy="33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576" b="1" dirty="0"/>
                  <a:t>El sitio (</a:t>
                </a:r>
                <a:r>
                  <a:rPr lang="es-419" sz="1576" b="1" dirty="0" err="1"/>
                  <a:t>Landmark</a:t>
                </a:r>
                <a:r>
                  <a:rPr lang="es-419" sz="1576" b="1" dirty="0"/>
                  <a:t>)</a:t>
                </a: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6873392" y="4020097"/>
            <a:ext cx="2757689" cy="3577433"/>
            <a:chOff x="5052041" y="5512720"/>
            <a:chExt cx="2757689" cy="3577433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52041" y="8485952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52041" y="8792562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052041" y="9090153"/>
              <a:ext cx="27576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5062984" y="5512720"/>
              <a:ext cx="2695959" cy="2675636"/>
              <a:chOff x="5062984" y="5512720"/>
              <a:chExt cx="2695959" cy="267563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062984" y="5850907"/>
                <a:ext cx="2695959" cy="233744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45045" tIns="22523" rIns="45045" bIns="2252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887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227757" y="5512720"/>
                <a:ext cx="2483052" cy="3348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419" sz="1576" b="1" dirty="0"/>
                  <a:t>Las exportaciones (</a:t>
                </a:r>
                <a:r>
                  <a:rPr lang="es-419" sz="1576" b="1" dirty="0" err="1"/>
                  <a:t>Exports</a:t>
                </a:r>
                <a:r>
                  <a:rPr lang="es-419" sz="1576" b="1" dirty="0"/>
                  <a:t>)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3649523" y="1387392"/>
            <a:ext cx="2757689" cy="334835"/>
            <a:chOff x="3637969" y="278462"/>
            <a:chExt cx="2757689" cy="334835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3637969" y="299502"/>
              <a:ext cx="275768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568146" y="278462"/>
              <a:ext cx="920445" cy="3348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419" sz="1576" b="1" dirty="0"/>
                <a:t>(Mi país)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20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125" y="379248"/>
            <a:ext cx="5169338" cy="7173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619126" y="932793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9126" y="1321517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9126" y="1710241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19126" y="2098965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9126" y="2487689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19126" y="2876413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126" y="3265137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9126" y="3653861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9126" y="4042585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9126" y="4431309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19126" y="4820033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9126" y="5208752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47657" y="365502"/>
            <a:ext cx="1992533" cy="334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576" b="1" dirty="0" err="1" smtClean="0"/>
              <a:t>Reflection</a:t>
            </a:r>
            <a:r>
              <a:rPr lang="es-419" sz="1576" b="1" dirty="0" smtClean="0"/>
              <a:t> / </a:t>
            </a:r>
            <a:r>
              <a:rPr lang="es-419" sz="1576" b="1" dirty="0" err="1" smtClean="0"/>
              <a:t>Fun</a:t>
            </a:r>
            <a:r>
              <a:rPr lang="es-419" sz="1576" b="1" dirty="0" smtClean="0"/>
              <a:t> </a:t>
            </a:r>
            <a:r>
              <a:rPr lang="es-419" sz="1576" b="1" dirty="0" err="1" smtClean="0"/>
              <a:t>Facts</a:t>
            </a:r>
            <a:endParaRPr lang="es-419" sz="1576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493802" y="5426584"/>
            <a:ext cx="2731773" cy="3348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1576" b="1" dirty="0" err="1" smtClean="0"/>
              <a:t>Bibliography</a:t>
            </a:r>
            <a:r>
              <a:rPr lang="es-419" sz="1576" b="1" dirty="0" smtClean="0"/>
              <a:t> (EXACT </a:t>
            </a:r>
            <a:r>
              <a:rPr lang="es-419" sz="1576" b="1" dirty="0" err="1" smtClean="0"/>
              <a:t>websites</a:t>
            </a:r>
            <a:r>
              <a:rPr lang="es-419" sz="1576" b="1" dirty="0" smtClean="0"/>
              <a:t>)</a:t>
            </a:r>
            <a:endParaRPr lang="es-419" sz="1576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34891" y="6064469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4891" y="6500648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34891" y="6936827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4891" y="7373007"/>
            <a:ext cx="470359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45</Words>
  <Application>Microsoft Office PowerPoint</Application>
  <PresentationFormat>Custom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Amsler</dc:creator>
  <cp:lastModifiedBy>Emily Amsler</cp:lastModifiedBy>
  <cp:revision>6</cp:revision>
  <cp:lastPrinted>2016-02-09T14:05:32Z</cp:lastPrinted>
  <dcterms:created xsi:type="dcterms:W3CDTF">2016-02-09T13:46:23Z</dcterms:created>
  <dcterms:modified xsi:type="dcterms:W3CDTF">2016-02-09T14:06:08Z</dcterms:modified>
</cp:coreProperties>
</file>