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8" autoAdjust="0"/>
    <p:restoredTop sz="94660"/>
  </p:normalViewPr>
  <p:slideViewPr>
    <p:cSldViewPr>
      <p:cViewPr varScale="1">
        <p:scale>
          <a:sx n="70" d="100"/>
          <a:sy n="70" d="100"/>
        </p:scale>
        <p:origin x="105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7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92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68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5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7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3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7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9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7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67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5BFBA37-9164-4600-BEC5-4E2D071CE1D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A536B5-F24C-4AFF-AA05-4B710EBA4B0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expresiones</a:t>
            </a:r>
            <a:r>
              <a:rPr lang="en-US" dirty="0" smtClean="0"/>
              <a:t> </a:t>
            </a:r>
            <a:r>
              <a:rPr lang="en-US" dirty="0" err="1" smtClean="0"/>
              <a:t>introductorias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Introductory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320"/>
            <a:ext cx="4117848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Hello!</a:t>
            </a:r>
            <a:endParaRPr lang="en-US" sz="6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2971800"/>
            <a:ext cx="39417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600" b="1" dirty="0" smtClean="0"/>
              <a:t>Goodbye!</a:t>
            </a:r>
            <a:endParaRPr lang="en-US" sz="6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5410200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Thank you!</a:t>
            </a:r>
            <a:endParaRPr lang="en-US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29430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1524000"/>
            <a:ext cx="27051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48" y="4419600"/>
            <a:ext cx="3733800" cy="229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0152" y="0"/>
            <a:ext cx="4803648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Good morning!</a:t>
            </a:r>
            <a:endParaRPr lang="en-US" sz="4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00400" y="2286000"/>
            <a:ext cx="39417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 smtClean="0"/>
              <a:t>Good afternoon!</a:t>
            </a:r>
            <a:endParaRPr lang="en-US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5043663"/>
            <a:ext cx="4970167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Good evening/night!</a:t>
            </a:r>
            <a:endParaRPr 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2860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" y="1371600"/>
            <a:ext cx="2831746" cy="28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57800" y="3394427"/>
            <a:ext cx="3573763" cy="3298472"/>
            <a:chOff x="5257800" y="3394427"/>
            <a:chExt cx="3573763" cy="329847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394427"/>
              <a:ext cx="3573763" cy="329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6760281" y="5729463"/>
              <a:ext cx="162172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56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253" y="304800"/>
            <a:ext cx="859078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81000"/>
            <a:ext cx="0" cy="6223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7170" y="1143000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“informal”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97452" y="304800"/>
            <a:ext cx="3941748" cy="1371600"/>
            <a:chOff x="4897452" y="457200"/>
            <a:chExt cx="3941748" cy="1371600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4897452" y="457200"/>
              <a:ext cx="3941748" cy="1143000"/>
            </a:xfrm>
            <a:prstGeom prst="rect">
              <a:avLst/>
            </a:prstGeom>
          </p:spPr>
          <p:txBody>
            <a:bodyPr vert="horz" lIns="45720" rIns="45720" anchor="ctr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Usted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9646" y="1244025"/>
              <a:ext cx="18373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“formal”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6398" y="2134014"/>
            <a:ext cx="3482788" cy="1327759"/>
            <a:chOff x="680553" y="2165058"/>
            <a:chExt cx="2686050" cy="102401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0553" y="2165058"/>
              <a:ext cx="2686050" cy="37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0553" y="2540000"/>
              <a:ext cx="2686050" cy="64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88" y="3676650"/>
            <a:ext cx="2200409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7" y="4993004"/>
            <a:ext cx="3948531" cy="156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7" y="2134014"/>
            <a:ext cx="29289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3678" r="15559" b="78517"/>
          <a:stretch/>
        </p:blipFill>
        <p:spPr bwMode="auto">
          <a:xfrm>
            <a:off x="5256243" y="3726644"/>
            <a:ext cx="3224167" cy="7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5" b="23626"/>
          <a:stretch/>
        </p:blipFill>
        <p:spPr bwMode="auto">
          <a:xfrm>
            <a:off x="5012369" y="4928815"/>
            <a:ext cx="3711913" cy="141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322" y="228600"/>
            <a:ext cx="4803648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How are you? (informal)</a:t>
            </a:r>
            <a:endParaRPr lang="en-US" sz="4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14800" y="3200400"/>
            <a:ext cx="3941748" cy="114300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How are you? (formal)</a:t>
            </a:r>
            <a:endParaRPr lang="en-US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9901" y="5257800"/>
            <a:ext cx="3110299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What’s up?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r="8346"/>
          <a:stretch/>
        </p:blipFill>
        <p:spPr bwMode="auto">
          <a:xfrm>
            <a:off x="5492676" y="228600"/>
            <a:ext cx="3298944" cy="274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4974" r="2921" b="4868"/>
          <a:stretch/>
        </p:blipFill>
        <p:spPr bwMode="auto">
          <a:xfrm>
            <a:off x="152400" y="2211207"/>
            <a:ext cx="3887937" cy="240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175907" y="4572000"/>
            <a:ext cx="3663293" cy="2131371"/>
            <a:chOff x="5175907" y="4572000"/>
            <a:chExt cx="3663293" cy="213137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907" y="4572000"/>
              <a:ext cx="3663293" cy="21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19549515">
              <a:off x="6756670" y="4751337"/>
              <a:ext cx="174845" cy="5651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1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4803648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I’m well.</a:t>
            </a:r>
            <a:endParaRPr lang="en-US" sz="4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572000"/>
            <a:ext cx="39417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I’m okay/alright.</a:t>
            </a:r>
            <a:endParaRPr lang="en-US" sz="4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0" y="533400"/>
            <a:ext cx="3294048" cy="3370248"/>
            <a:chOff x="3810000" y="533400"/>
            <a:chExt cx="3294048" cy="337024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609600"/>
              <a:ext cx="3294048" cy="329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058356" y="533400"/>
              <a:ext cx="2723444" cy="8297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00600" y="5334000"/>
            <a:ext cx="2877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</a:t>
            </a:r>
            <a:r>
              <a:rPr lang="en-US" sz="60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</a:t>
            </a:r>
            <a:r>
              <a:rPr lang="en-US" sz="60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0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0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803648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And you? (informal)</a:t>
            </a:r>
            <a:endParaRPr lang="en-US" sz="4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52800" y="2819400"/>
            <a:ext cx="3941748" cy="1143000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And you? (formal)</a:t>
            </a:r>
            <a:endParaRPr lang="en-US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3110299" cy="114300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The same. / Same here.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990600"/>
            <a:ext cx="3040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¿Y </a:t>
            </a:r>
            <a:r>
              <a:rPr lang="en-US" sz="7200" b="1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tú</a:t>
            </a:r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?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524071"/>
            <a:ext cx="4630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¿Y </a:t>
            </a:r>
            <a:r>
              <a:rPr lang="en-US" sz="7200" b="1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usted</a:t>
            </a:r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?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7325" y="5505271"/>
            <a:ext cx="5314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Igualmente</a:t>
            </a:r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.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803648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Nice to meet you.</a:t>
            </a:r>
            <a:endParaRPr lang="en-US" sz="4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52800" y="2819400"/>
            <a:ext cx="39417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See you later.</a:t>
            </a:r>
            <a:endParaRPr lang="en-US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501" y="5533935"/>
            <a:ext cx="3110299" cy="114300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See you tomorrow.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990600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 gusto.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524071"/>
            <a:ext cx="5673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Hasta </a:t>
            </a:r>
            <a:r>
              <a:rPr lang="en-US" sz="7200" b="1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luego</a:t>
            </a:r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.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505271"/>
            <a:ext cx="65165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n w="19050">
                  <a:solidFill>
                    <a:schemeClr val="tx1"/>
                  </a:solidFill>
                </a:ln>
                <a:solidFill>
                  <a:srgbClr val="D21E96"/>
                </a:solidFill>
              </a:rPr>
              <a:t>Hasta </a:t>
            </a:r>
            <a:r>
              <a:rPr lang="en-US" sz="7000" b="1" dirty="0" err="1" smtClean="0">
                <a:ln w="19050">
                  <a:solidFill>
                    <a:schemeClr val="tx1"/>
                  </a:solidFill>
                </a:ln>
                <a:solidFill>
                  <a:srgbClr val="D21E96"/>
                </a:solidFill>
              </a:rPr>
              <a:t>mañana</a:t>
            </a:r>
            <a:r>
              <a:rPr lang="en-US" sz="7000" b="1" dirty="0" smtClean="0">
                <a:ln w="19050">
                  <a:solidFill>
                    <a:schemeClr val="tx1"/>
                  </a:solidFill>
                </a:ln>
                <a:solidFill>
                  <a:srgbClr val="D21E96"/>
                </a:solidFill>
              </a:rPr>
              <a:t>.</a:t>
            </a:r>
            <a:endParaRPr lang="en-US" sz="7000" b="1" dirty="0">
              <a:ln w="19050">
                <a:solidFill>
                  <a:schemeClr val="tx1"/>
                </a:solidFill>
              </a:ln>
              <a:solidFill>
                <a:srgbClr val="D21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467600" cy="4525963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Where are you from?</a:t>
            </a:r>
          </a:p>
          <a:p>
            <a:pPr lvl="2"/>
            <a:r>
              <a:rPr lang="es-MX" sz="4000" b="1" dirty="0" smtClean="0"/>
              <a:t>  ¿De dónde </a:t>
            </a:r>
            <a:r>
              <a:rPr lang="es-MX" sz="4000" b="1" dirty="0" smtClean="0"/>
              <a:t>eres?</a:t>
            </a:r>
            <a:br>
              <a:rPr lang="es-MX" sz="4000" b="1" dirty="0" smtClean="0"/>
            </a:br>
            <a:endParaRPr lang="es-MX" sz="4000" b="1" dirty="0" smtClean="0"/>
          </a:p>
          <a:p>
            <a:r>
              <a:rPr lang="es-MX" sz="4400" b="1" i="1" dirty="0" err="1" smtClean="0"/>
              <a:t>I’m</a:t>
            </a:r>
            <a:r>
              <a:rPr lang="es-MX" sz="4400" b="1" i="1" dirty="0" smtClean="0"/>
              <a:t> </a:t>
            </a:r>
            <a:r>
              <a:rPr lang="es-MX" sz="4400" b="1" i="1" dirty="0" err="1" smtClean="0"/>
              <a:t>from</a:t>
            </a:r>
            <a:r>
              <a:rPr lang="es-MX" sz="4400" b="1" i="1" dirty="0" smtClean="0"/>
              <a:t>..</a:t>
            </a:r>
            <a:endParaRPr lang="es-MX" sz="4400" b="1" i="1" dirty="0"/>
          </a:p>
          <a:p>
            <a:pPr lvl="2"/>
            <a:r>
              <a:rPr lang="es-MX" sz="4000" b="1" dirty="0" smtClean="0"/>
              <a:t>  Soy </a:t>
            </a:r>
            <a:r>
              <a:rPr lang="es-MX" sz="4000" b="1" dirty="0" smtClean="0"/>
              <a:t>de Georgia.</a:t>
            </a:r>
          </a:p>
          <a:p>
            <a:pPr lvl="2"/>
            <a:endParaRPr lang="es-MX" sz="4000" b="1" dirty="0"/>
          </a:p>
          <a:p>
            <a:r>
              <a:rPr lang="es-MX" sz="4400" b="1" i="1" dirty="0" err="1" smtClean="0"/>
              <a:t>You’re</a:t>
            </a:r>
            <a:r>
              <a:rPr lang="es-MX" sz="4400" b="1" i="1" dirty="0" smtClean="0"/>
              <a:t> </a:t>
            </a:r>
            <a:r>
              <a:rPr lang="es-MX" sz="4400" b="1" i="1" dirty="0" err="1" smtClean="0"/>
              <a:t>welcome</a:t>
            </a:r>
            <a:r>
              <a:rPr lang="es-MX" sz="4400" b="1" i="1" dirty="0" smtClean="0"/>
              <a:t>.</a:t>
            </a:r>
          </a:p>
          <a:p>
            <a:pPr lvl="2"/>
            <a:r>
              <a:rPr lang="es-MX" sz="4000" b="1" dirty="0" smtClean="0"/>
              <a:t>  De </a:t>
            </a:r>
            <a:r>
              <a:rPr lang="es-MX" sz="4000" b="1" dirty="0" smtClean="0"/>
              <a:t>nada.</a:t>
            </a:r>
          </a:p>
        </p:txBody>
      </p:sp>
    </p:spTree>
    <p:extLst>
      <p:ext uri="{BB962C8B-B14F-4D97-AF65-F5344CB8AC3E}">
        <p14:creationId xmlns:p14="http://schemas.microsoft.com/office/powerpoint/2010/main" val="38276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117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Wingdings 2</vt:lpstr>
      <vt:lpstr>iRespondQuestionMaster</vt:lpstr>
      <vt:lpstr>iRespondGraphMaster</vt:lpstr>
      <vt:lpstr>Technic</vt:lpstr>
      <vt:lpstr>Las expresiones introductorias</vt:lpstr>
      <vt:lpstr>Hello!</vt:lpstr>
      <vt:lpstr>Good morning!</vt:lpstr>
      <vt:lpstr>Tú</vt:lpstr>
      <vt:lpstr>How are you? (informal)</vt:lpstr>
      <vt:lpstr>I’m well.</vt:lpstr>
      <vt:lpstr>And you? (informal)</vt:lpstr>
      <vt:lpstr>Nice to meet you.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expresiones introductorias</dc:title>
  <dc:creator>Emily Amsler</dc:creator>
  <cp:lastModifiedBy>Emily Amsler</cp:lastModifiedBy>
  <cp:revision>15</cp:revision>
  <dcterms:created xsi:type="dcterms:W3CDTF">2015-02-20T19:00:02Z</dcterms:created>
  <dcterms:modified xsi:type="dcterms:W3CDTF">2015-09-28T16:01:46Z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