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097A-94B3-4FA8-8763-053DA7C58FE3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30EB-E2B3-4EF8-9A0A-1DBD361203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097A-94B3-4FA8-8763-053DA7C58FE3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30EB-E2B3-4EF8-9A0A-1DBD36120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097A-94B3-4FA8-8763-053DA7C58FE3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30EB-E2B3-4EF8-9A0A-1DBD36120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097A-94B3-4FA8-8763-053DA7C58FE3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30EB-E2B3-4EF8-9A0A-1DBD36120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097A-94B3-4FA8-8763-053DA7C58FE3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FE230EB-E2B3-4EF8-9A0A-1DBD3612031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097A-94B3-4FA8-8763-053DA7C58FE3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30EB-E2B3-4EF8-9A0A-1DBD36120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097A-94B3-4FA8-8763-053DA7C58FE3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30EB-E2B3-4EF8-9A0A-1DBD36120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097A-94B3-4FA8-8763-053DA7C58FE3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30EB-E2B3-4EF8-9A0A-1DBD36120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097A-94B3-4FA8-8763-053DA7C58FE3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30EB-E2B3-4EF8-9A0A-1DBD36120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097A-94B3-4FA8-8763-053DA7C58FE3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30EB-E2B3-4EF8-9A0A-1DBD36120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097A-94B3-4FA8-8763-053DA7C58FE3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30EB-E2B3-4EF8-9A0A-1DBD36120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E1097A-94B3-4FA8-8763-053DA7C58FE3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E230EB-E2B3-4EF8-9A0A-1DBD3612031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rgbClr val="92D050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6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sz="60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Fecha</a:t>
            </a:r>
            <a:r>
              <a:rPr lang="en-US" sz="6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date”</a:t>
            </a:r>
            <a:endParaRPr lang="en-US" sz="6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Srta. Amsler</a:t>
            </a:r>
          </a:p>
          <a:p>
            <a:r>
              <a:rPr lang="en-US" dirty="0" smtClean="0"/>
              <a:t>Spanish 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38" t="24365" r="15048"/>
          <a:stretch/>
        </p:blipFill>
        <p:spPr bwMode="auto">
          <a:xfrm>
            <a:off x="346710" y="3962400"/>
            <a:ext cx="2133600" cy="21714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0310" y="5410200"/>
            <a:ext cx="2015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What’s wrong with this picture?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213985" y="1752600"/>
            <a:ext cx="3200400" cy="2487930"/>
            <a:chOff x="5213985" y="1752600"/>
            <a:chExt cx="3200400" cy="2487930"/>
          </a:xfrm>
        </p:grpSpPr>
        <p:pic>
          <p:nvPicPr>
            <p:cNvPr id="2053" name="Picture 5" descr="http://allimg.zvstore.com/android/image/week-calendar-173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0220" y="1752600"/>
              <a:ext cx="2487930" cy="2487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5213985" y="2796540"/>
              <a:ext cx="3200400" cy="685800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886200"/>
            <a:ext cx="26098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ttp://macraes.com/blog/wp-content/uploads/2014/12/2015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81600"/>
            <a:ext cx="2524125" cy="15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609600"/>
            <a:ext cx="1265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día</a:t>
            </a:r>
            <a:endPara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1036319"/>
            <a:ext cx="2156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semana</a:t>
            </a:r>
            <a:endPara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0006" y="3276600"/>
            <a:ext cx="142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mes</a:t>
            </a:r>
            <a:endPara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3370" y="5646450"/>
            <a:ext cx="1356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año</a:t>
            </a:r>
            <a:endPara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549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30"/>
            <a:ext cx="4876800" cy="685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3496" y="3230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Lunes</a:t>
            </a:r>
            <a:endParaRPr lang="es-MX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3496" y="5910944"/>
            <a:ext cx="3185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Domingo</a:t>
            </a:r>
            <a:endParaRPr lang="es-MX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3496" y="987849"/>
            <a:ext cx="2377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Martes</a:t>
            </a:r>
            <a:endParaRPr lang="es-MX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3496" y="1972468"/>
            <a:ext cx="3300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Miércoles</a:t>
            </a:r>
            <a:endParaRPr lang="es-MX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3496" y="2957087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Jueves</a:t>
            </a:r>
            <a:endParaRPr lang="es-MX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3496" y="3941706"/>
            <a:ext cx="2646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Viernes</a:t>
            </a:r>
            <a:endParaRPr lang="es-MX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3496" y="4926325"/>
            <a:ext cx="2531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Sábado</a:t>
            </a:r>
            <a:endParaRPr lang="es-MX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208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0070" y="266700"/>
            <a:ext cx="4883861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34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22030" y="1371600"/>
            <a:ext cx="8229600" cy="18288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rgbClr val="92D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cumpleaños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“Birthday!!”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05" y="3200400"/>
            <a:ext cx="61912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10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Words &amp;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Hoy = Today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Hoy </a:t>
            </a:r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22 de </a:t>
            </a:r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enero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Cuál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fecha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date?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295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 abbreviations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657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Spanish, the date is written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DD/MM/YYYY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unlike English.</a:t>
            </a:r>
          </a:p>
          <a:p>
            <a:pPr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example: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29, 2015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be abbreviated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29/3/2015</a:t>
            </a:r>
          </a:p>
          <a:p>
            <a:pPr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would you abbreviate September 29?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57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0616" y="1851645"/>
            <a:ext cx="472276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</a:t>
            </a:r>
            <a:endParaRPr lang="en-US" sz="19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68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47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La Fecha “The date”</vt:lpstr>
      <vt:lpstr>PowerPoint Presentation</vt:lpstr>
      <vt:lpstr>PowerPoint Presentation</vt:lpstr>
      <vt:lpstr>PowerPoint Presentation</vt:lpstr>
      <vt:lpstr>PowerPoint Presentation</vt:lpstr>
      <vt:lpstr>Key Words &amp; Phrases</vt:lpstr>
      <vt:lpstr>Date abbreviations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Fecha “The date”</dc:title>
  <dc:creator>Emily Amsler</dc:creator>
  <cp:lastModifiedBy>Emily Amsler</cp:lastModifiedBy>
  <cp:revision>5</cp:revision>
  <dcterms:created xsi:type="dcterms:W3CDTF">2015-01-15T13:35:36Z</dcterms:created>
  <dcterms:modified xsi:type="dcterms:W3CDTF">2015-01-16T13:36:18Z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</Properties>
</file>