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58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0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4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39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73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07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0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4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3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7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B3A9-41CF-4343-819A-5DA6F8A8534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7065F-25C0-47F3-B5F9-BEDB28D8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7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2657" y="1212326"/>
            <a:ext cx="1885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diciembre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/>
          <a:stretch/>
        </p:blipFill>
        <p:spPr bwMode="auto">
          <a:xfrm>
            <a:off x="-32657" y="183530"/>
            <a:ext cx="9047166" cy="322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771" y="1695113"/>
            <a:ext cx="1179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enero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7" y="2234624"/>
            <a:ext cx="1443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febrero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1912" y="1234095"/>
            <a:ext cx="1243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marzo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4714" y="1695113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abril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2057" y="2234622"/>
            <a:ext cx="1123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mayo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4807" y="1219961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junio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3311" y="164984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julio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5989" y="2020157"/>
            <a:ext cx="1316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agosto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0394" y="1209077"/>
            <a:ext cx="212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septiembre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6287" y="1665511"/>
            <a:ext cx="150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octubre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7793" y="2133600"/>
            <a:ext cx="2027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noviembre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75" name="Picture 5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r="13625"/>
          <a:stretch/>
        </p:blipFill>
        <p:spPr bwMode="auto">
          <a:xfrm>
            <a:off x="54428" y="3200400"/>
            <a:ext cx="93016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600200" y="4470111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lunes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64845" y="4876800"/>
            <a:ext cx="1373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martes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78502" y="5334000"/>
            <a:ext cx="1827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miércoles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15681" y="5739825"/>
            <a:ext cx="1273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jueves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18738" y="4453783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viernes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27793" y="487680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sábado</a:t>
            </a:r>
            <a:endParaRPr lang="en-US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852167" y="5355771"/>
            <a:ext cx="169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domingo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36944" y="3917129"/>
            <a:ext cx="1592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Monday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r="4143"/>
          <a:stretch/>
        </p:blipFill>
        <p:spPr bwMode="auto">
          <a:xfrm>
            <a:off x="11256" y="533399"/>
            <a:ext cx="9024236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241011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</a:rPr>
              <a:t>l </a:t>
            </a:r>
            <a:r>
              <a:rPr lang="en-US" sz="3200" b="1" dirty="0" err="1" smtClean="0">
                <a:solidFill>
                  <a:srgbClr val="0070C0"/>
                </a:solidFill>
              </a:rPr>
              <a:t>ocho</a:t>
            </a:r>
            <a:r>
              <a:rPr lang="en-US" sz="3200" b="1" dirty="0" smtClean="0">
                <a:solidFill>
                  <a:srgbClr val="0070C0"/>
                </a:solidFill>
              </a:rPr>
              <a:t> de </a:t>
            </a:r>
            <a:r>
              <a:rPr lang="en-US" sz="3200" b="1" dirty="0" err="1" smtClean="0">
                <a:solidFill>
                  <a:srgbClr val="0070C0"/>
                </a:solidFill>
              </a:rPr>
              <a:t>abril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867801"/>
            <a:ext cx="3515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</a:rPr>
              <a:t>l </a:t>
            </a:r>
            <a:r>
              <a:rPr lang="en-US" sz="3200" b="1" dirty="0" err="1" smtClean="0">
                <a:solidFill>
                  <a:srgbClr val="FF0000"/>
                </a:solidFill>
              </a:rPr>
              <a:t>veinte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febrero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524000"/>
            <a:ext cx="335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</a:rPr>
              <a:t>l </a:t>
            </a:r>
            <a:r>
              <a:rPr lang="en-US" sz="3200" b="1" dirty="0" err="1" smtClean="0">
                <a:solidFill>
                  <a:srgbClr val="0070C0"/>
                </a:solidFill>
              </a:rPr>
              <a:t>ocho</a:t>
            </a:r>
            <a:r>
              <a:rPr lang="en-US" sz="3200" b="1" dirty="0" smtClean="0">
                <a:solidFill>
                  <a:srgbClr val="0070C0"/>
                </a:solidFill>
              </a:rPr>
              <a:t> de </a:t>
            </a:r>
            <a:r>
              <a:rPr lang="en-US" sz="3200" b="1" dirty="0" err="1" smtClean="0">
                <a:solidFill>
                  <a:srgbClr val="0070C0"/>
                </a:solidFill>
              </a:rPr>
              <a:t>octubre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118132"/>
            <a:ext cx="362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</a:rPr>
              <a:t>l </a:t>
            </a:r>
            <a:r>
              <a:rPr lang="en-US" sz="3200" b="1" dirty="0" err="1" smtClean="0">
                <a:solidFill>
                  <a:srgbClr val="FF0000"/>
                </a:solidFill>
              </a:rPr>
              <a:t>dieciséis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enero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6310" y="2819399"/>
            <a:ext cx="3791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</a:rPr>
              <a:t>l </a:t>
            </a:r>
            <a:r>
              <a:rPr lang="en-US" sz="3200" b="1" dirty="0" err="1" smtClean="0">
                <a:solidFill>
                  <a:srgbClr val="0070C0"/>
                </a:solidFill>
              </a:rPr>
              <a:t>tres</a:t>
            </a:r>
            <a:r>
              <a:rPr lang="en-US" sz="3200" b="1" dirty="0" smtClean="0">
                <a:solidFill>
                  <a:srgbClr val="0070C0"/>
                </a:solidFill>
              </a:rPr>
              <a:t> de </a:t>
            </a:r>
            <a:r>
              <a:rPr lang="en-US" sz="3200" b="1" dirty="0" err="1" smtClean="0">
                <a:solidFill>
                  <a:srgbClr val="0070C0"/>
                </a:solidFill>
              </a:rPr>
              <a:t>septiembre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9448" y="3505200"/>
            <a:ext cx="3005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</a:rPr>
              <a:t>l </a:t>
            </a:r>
            <a:r>
              <a:rPr lang="en-US" sz="3200" b="1" dirty="0" err="1" smtClean="0">
                <a:solidFill>
                  <a:srgbClr val="FF0000"/>
                </a:solidFill>
              </a:rPr>
              <a:t>trece</a:t>
            </a:r>
            <a:r>
              <a:rPr lang="en-US" sz="3200" b="1" dirty="0" smtClean="0">
                <a:solidFill>
                  <a:srgbClr val="FF0000"/>
                </a:solidFill>
              </a:rPr>
              <a:t> de mayo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472" y="4191000"/>
            <a:ext cx="3676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</a:rPr>
              <a:t>l </a:t>
            </a:r>
            <a:r>
              <a:rPr lang="en-US" sz="3200" b="1" dirty="0" err="1" smtClean="0">
                <a:solidFill>
                  <a:srgbClr val="0070C0"/>
                </a:solidFill>
              </a:rPr>
              <a:t>diecisiete</a:t>
            </a:r>
            <a:r>
              <a:rPr lang="en-US" sz="3200" b="1" dirty="0" smtClean="0">
                <a:solidFill>
                  <a:srgbClr val="0070C0"/>
                </a:solidFill>
              </a:rPr>
              <a:t> de </a:t>
            </a:r>
            <a:r>
              <a:rPr lang="en-US" sz="3200" b="1" dirty="0" err="1" smtClean="0">
                <a:solidFill>
                  <a:srgbClr val="0070C0"/>
                </a:solidFill>
              </a:rPr>
              <a:t>junio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44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Paso a </a:t>
            </a:r>
            <a:r>
              <a:rPr lang="en-US" sz="1400" dirty="0" err="1" smtClean="0"/>
              <a:t>paso</a:t>
            </a:r>
            <a:r>
              <a:rPr lang="en-US" sz="1400" dirty="0" smtClean="0"/>
              <a:t> A/B disk 1 track 3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6816"/>
            <a:ext cx="90993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While visiting in Guatemala, you happen to walk by a </a:t>
            </a:r>
          </a:p>
          <a:p>
            <a:r>
              <a:rPr lang="en-US" sz="3200" dirty="0" smtClean="0"/>
              <a:t>playground where children are playing a game in </a:t>
            </a:r>
          </a:p>
          <a:p>
            <a:r>
              <a:rPr lang="en-US" sz="3200" dirty="0" smtClean="0"/>
              <a:t>which they tell their name and date of birth.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454" y="1853382"/>
            <a:ext cx="9252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Number your paper 1-8. Write the name of the </a:t>
            </a:r>
          </a:p>
          <a:p>
            <a:r>
              <a:rPr lang="en-US" sz="3600" b="1" dirty="0" smtClean="0"/>
              <a:t>child with their corresponding date of birth.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6842" y="3330498"/>
            <a:ext cx="45426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1.  el 2 de </a:t>
            </a:r>
            <a:r>
              <a:rPr lang="en-US" sz="3600" b="1" dirty="0" err="1" smtClean="0">
                <a:solidFill>
                  <a:srgbClr val="0070C0"/>
                </a:solidFill>
              </a:rPr>
              <a:t>diciembre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2.  el 25 de </a:t>
            </a:r>
            <a:r>
              <a:rPr lang="en-US" sz="3600" b="1" dirty="0" err="1" smtClean="0">
                <a:solidFill>
                  <a:srgbClr val="0070C0"/>
                </a:solidFill>
              </a:rPr>
              <a:t>septiembre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3.  el 19 de mayo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4.  el 25 de </a:t>
            </a:r>
            <a:r>
              <a:rPr lang="en-US" sz="3600" b="1" dirty="0" err="1" smtClean="0">
                <a:solidFill>
                  <a:srgbClr val="0070C0"/>
                </a:solidFill>
              </a:rPr>
              <a:t>junio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330498"/>
            <a:ext cx="38487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5.  el 30 de </a:t>
            </a:r>
            <a:r>
              <a:rPr lang="en-US" sz="3600" b="1" dirty="0" err="1" smtClean="0">
                <a:solidFill>
                  <a:srgbClr val="0070C0"/>
                </a:solidFill>
              </a:rPr>
              <a:t>octubre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6.  el 13 de </a:t>
            </a:r>
            <a:r>
              <a:rPr lang="en-US" sz="3600" b="1" dirty="0" err="1" smtClean="0">
                <a:solidFill>
                  <a:srgbClr val="0070C0"/>
                </a:solidFill>
              </a:rPr>
              <a:t>marzo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7.  el 31 de </a:t>
            </a:r>
            <a:r>
              <a:rPr lang="en-US" sz="3600" b="1" dirty="0" err="1" smtClean="0">
                <a:solidFill>
                  <a:srgbClr val="0070C0"/>
                </a:solidFill>
              </a:rPr>
              <a:t>enero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8.  el 20 de </a:t>
            </a:r>
            <a:r>
              <a:rPr lang="en-US" sz="3600" b="1" dirty="0" err="1" smtClean="0">
                <a:solidFill>
                  <a:srgbClr val="0070C0"/>
                </a:solidFill>
              </a:rPr>
              <a:t>julio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2241"/>
            <a:ext cx="45426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1.  el 2 de </a:t>
            </a:r>
            <a:r>
              <a:rPr lang="en-US" sz="3600" b="1" dirty="0" err="1" smtClean="0">
                <a:solidFill>
                  <a:srgbClr val="0070C0"/>
                </a:solidFill>
              </a:rPr>
              <a:t>diciembre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2.  el 25 de </a:t>
            </a:r>
            <a:r>
              <a:rPr lang="en-US" sz="3600" b="1" dirty="0" err="1" smtClean="0">
                <a:solidFill>
                  <a:srgbClr val="0070C0"/>
                </a:solidFill>
              </a:rPr>
              <a:t>septiembre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3.  el 19 de mayo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4.  el 25 de </a:t>
            </a:r>
            <a:r>
              <a:rPr lang="en-US" sz="3600" b="1" dirty="0" err="1" smtClean="0">
                <a:solidFill>
                  <a:srgbClr val="0070C0"/>
                </a:solidFill>
              </a:rPr>
              <a:t>junio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8057" y="381000"/>
            <a:ext cx="38487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5.  el 30 de </a:t>
            </a:r>
            <a:r>
              <a:rPr lang="en-US" sz="3600" b="1" dirty="0" err="1" smtClean="0">
                <a:solidFill>
                  <a:srgbClr val="0070C0"/>
                </a:solidFill>
              </a:rPr>
              <a:t>octubre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6.  el 13 de </a:t>
            </a:r>
            <a:r>
              <a:rPr lang="en-US" sz="3600" b="1" dirty="0" err="1" smtClean="0">
                <a:solidFill>
                  <a:srgbClr val="0070C0"/>
                </a:solidFill>
              </a:rPr>
              <a:t>marzo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7.  el 31 de </a:t>
            </a:r>
            <a:r>
              <a:rPr lang="en-US" sz="3600" b="1" dirty="0" err="1" smtClean="0">
                <a:solidFill>
                  <a:srgbClr val="0070C0"/>
                </a:solidFill>
              </a:rPr>
              <a:t>enero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8.  el 20 de </a:t>
            </a:r>
            <a:r>
              <a:rPr lang="en-US" sz="3600" b="1" dirty="0" err="1" smtClean="0">
                <a:solidFill>
                  <a:srgbClr val="0070C0"/>
                </a:solidFill>
              </a:rPr>
              <a:t>julio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124200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1.  César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457" y="3770531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.  Susana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457" y="4416861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3. Manuel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57" y="5112074"/>
            <a:ext cx="2299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</a:rPr>
              <a:t>.  Roberto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0334" y="3156857"/>
            <a:ext cx="192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</a:rPr>
              <a:t>.  Marta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1220" y="3861690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6.  </a:t>
            </a:r>
            <a:r>
              <a:rPr lang="en-US" sz="3600" b="1" dirty="0" err="1" smtClean="0">
                <a:solidFill>
                  <a:srgbClr val="FF0000"/>
                </a:solidFill>
              </a:rPr>
              <a:t>María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0334" y="4556972"/>
            <a:ext cx="233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  <a:r>
              <a:rPr lang="en-US" sz="3600" b="1" dirty="0" smtClean="0">
                <a:solidFill>
                  <a:srgbClr val="FF0000"/>
                </a:solidFill>
              </a:rPr>
              <a:t>.  Carolina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9339" y="5203303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</a:rPr>
              <a:t>.  Juan</a:t>
            </a:r>
          </a:p>
        </p:txBody>
      </p:sp>
    </p:spTree>
    <p:extLst>
      <p:ext uri="{BB962C8B-B14F-4D97-AF65-F5344CB8AC3E}">
        <p14:creationId xmlns:p14="http://schemas.microsoft.com/office/powerpoint/2010/main" val="6085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288"/>
            <a:ext cx="8686800" cy="63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867400"/>
            <a:ext cx="2528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41702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6149975"/>
            <a:ext cx="243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34911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504825" y="195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6627" name="Picture 4" descr="Tulips in Sp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136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6149975"/>
            <a:ext cx="1828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26294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6149975"/>
            <a:ext cx="2514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23421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Raining%20Ag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950"/>
            <a:ext cx="83058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867400"/>
            <a:ext cx="2528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4255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5867400"/>
            <a:ext cx="2071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9629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7" descr="baby-pool-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62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6149975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5575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2348"/>
          <a:stretch/>
        </p:blipFill>
        <p:spPr bwMode="auto">
          <a:xfrm>
            <a:off x="-12603" y="244264"/>
            <a:ext cx="915660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4391" y="635186"/>
            <a:ext cx="442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¿</a:t>
            </a:r>
            <a:r>
              <a:rPr lang="en-US" sz="3200" b="1" dirty="0" err="1" smtClean="0">
                <a:solidFill>
                  <a:srgbClr val="FF0000"/>
                </a:solidFill>
              </a:rPr>
              <a:t>Cuál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es</a:t>
            </a:r>
            <a:r>
              <a:rPr lang="en-US" sz="3200" b="1" dirty="0" smtClean="0">
                <a:solidFill>
                  <a:srgbClr val="FF0000"/>
                </a:solidFill>
              </a:rPr>
              <a:t> la </a:t>
            </a:r>
            <a:r>
              <a:rPr lang="en-US" sz="3200" b="1" dirty="0" err="1" smtClean="0">
                <a:solidFill>
                  <a:srgbClr val="FF0000"/>
                </a:solidFill>
              </a:rPr>
              <a:t>fecha</a:t>
            </a:r>
            <a:r>
              <a:rPr lang="en-US" sz="3200" b="1" dirty="0" smtClean="0">
                <a:solidFill>
                  <a:srgbClr val="FF0000"/>
                </a:solidFill>
              </a:rPr>
              <a:t> de hoy?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923" y="12199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7824" y="1219960"/>
            <a:ext cx="1179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enero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981200"/>
            <a:ext cx="235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err="1" smtClean="0">
                <a:solidFill>
                  <a:srgbClr val="FF0000"/>
                </a:solidFill>
              </a:rPr>
              <a:t>primero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533318"/>
            <a:ext cx="3019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</a:rPr>
              <a:t>l </a:t>
            </a:r>
            <a:r>
              <a:rPr lang="en-US" sz="3200" b="1" dirty="0" err="1" smtClean="0">
                <a:solidFill>
                  <a:srgbClr val="0070C0"/>
                </a:solidFill>
              </a:rPr>
              <a:t>cinco</a:t>
            </a:r>
            <a:r>
              <a:rPr lang="en-US" sz="3200" b="1" dirty="0" smtClean="0">
                <a:solidFill>
                  <a:srgbClr val="0070C0"/>
                </a:solidFill>
              </a:rPr>
              <a:t> de mayo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0351" y="2911264"/>
            <a:ext cx="473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e</a:t>
            </a:r>
            <a:r>
              <a:rPr lang="en-US" sz="3200" b="1" dirty="0" smtClean="0">
                <a:solidFill>
                  <a:srgbClr val="00B050"/>
                </a:solidFill>
              </a:rPr>
              <a:t>l </a:t>
            </a:r>
            <a:r>
              <a:rPr lang="en-US" sz="3200" b="1" dirty="0" err="1" smtClean="0">
                <a:solidFill>
                  <a:srgbClr val="00B050"/>
                </a:solidFill>
              </a:rPr>
              <a:t>veinticinco</a:t>
            </a:r>
            <a:r>
              <a:rPr lang="en-US" sz="3200" b="1" dirty="0" smtClean="0">
                <a:solidFill>
                  <a:srgbClr val="00B050"/>
                </a:solidFill>
              </a:rPr>
              <a:t> de </a:t>
            </a:r>
            <a:r>
              <a:rPr lang="en-US" sz="3200" b="1" dirty="0" err="1" smtClean="0">
                <a:solidFill>
                  <a:srgbClr val="00B050"/>
                </a:solidFill>
              </a:rPr>
              <a:t>diciembre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0124" y="3315761"/>
            <a:ext cx="303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</a:rPr>
              <a:t>l </a:t>
            </a:r>
            <a:r>
              <a:rPr lang="en-US" sz="3200" b="1" dirty="0" err="1" smtClean="0">
                <a:solidFill>
                  <a:srgbClr val="0070C0"/>
                </a:solidFill>
              </a:rPr>
              <a:t>cuatro</a:t>
            </a:r>
            <a:r>
              <a:rPr lang="en-US" sz="3200" b="1" dirty="0" smtClean="0">
                <a:solidFill>
                  <a:srgbClr val="0070C0"/>
                </a:solidFill>
              </a:rPr>
              <a:t> de </a:t>
            </a:r>
            <a:r>
              <a:rPr lang="en-US" sz="3200" b="1" dirty="0" err="1" smtClean="0">
                <a:solidFill>
                  <a:srgbClr val="0070C0"/>
                </a:solidFill>
              </a:rPr>
              <a:t>julio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0351" y="3726365"/>
            <a:ext cx="3702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e</a:t>
            </a:r>
            <a:r>
              <a:rPr lang="en-US" sz="3200" b="1" dirty="0" smtClean="0">
                <a:solidFill>
                  <a:srgbClr val="00B050"/>
                </a:solidFill>
              </a:rPr>
              <a:t>l </a:t>
            </a:r>
            <a:r>
              <a:rPr lang="en-US" sz="3200" b="1" dirty="0" err="1" smtClean="0">
                <a:solidFill>
                  <a:srgbClr val="00B050"/>
                </a:solidFill>
              </a:rPr>
              <a:t>catorce</a:t>
            </a:r>
            <a:r>
              <a:rPr lang="en-US" sz="3200" b="1" dirty="0" smtClean="0">
                <a:solidFill>
                  <a:srgbClr val="00B050"/>
                </a:solidFill>
              </a:rPr>
              <a:t> de </a:t>
            </a:r>
            <a:r>
              <a:rPr lang="en-US" sz="3200" b="1" dirty="0" err="1" smtClean="0">
                <a:solidFill>
                  <a:srgbClr val="00B050"/>
                </a:solidFill>
              </a:rPr>
              <a:t>febrero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469" y="4789711"/>
            <a:ext cx="1032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today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349" y="5112876"/>
            <a:ext cx="1694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tomorrow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787007"/>
            <a:ext cx="201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My birthday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4472" y="512854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When?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265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Cardona</dc:creator>
  <cp:lastModifiedBy>Courtney Cardona</cp:lastModifiedBy>
  <cp:revision>6</cp:revision>
  <dcterms:created xsi:type="dcterms:W3CDTF">2012-01-20T18:16:27Z</dcterms:created>
  <dcterms:modified xsi:type="dcterms:W3CDTF">2012-08-22T19:04:55Z</dcterms:modified>
</cp:coreProperties>
</file>