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F452EA-6974-440C-BE7A-D94EFAB4A0A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6A52CB-946C-4927-8662-9BFB06ECB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27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F452EA-6974-440C-BE7A-D94EFAB4A0A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6A52CB-946C-4927-8662-9BFB06ECB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74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F452EA-6974-440C-BE7A-D94EFAB4A0A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6A52CB-946C-4927-8662-9BFB06ECB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27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F452EA-6974-440C-BE7A-D94EFAB4A0A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6A52CB-946C-4927-8662-9BFB06ECB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81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F452EA-6974-440C-BE7A-D94EFAB4A0A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6A52CB-946C-4927-8662-9BFB06ECB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4658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F452EA-6974-440C-BE7A-D94EFAB4A0A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6A52CB-946C-4927-8662-9BFB06ECB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017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F452EA-6974-440C-BE7A-D94EFAB4A0A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6A52CB-946C-4927-8662-9BFB06ECB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562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F452EA-6974-440C-BE7A-D94EFAB4A0A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6A52CB-946C-4927-8662-9BFB06ECB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704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F452EA-6974-440C-BE7A-D94EFAB4A0A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6A52CB-946C-4927-8662-9BFB06ECB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8409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F452EA-6974-440C-BE7A-D94EFAB4A0A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6A52CB-946C-4927-8662-9BFB06ECB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212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F452EA-6974-440C-BE7A-D94EFAB4A0A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6A52CB-946C-4927-8662-9BFB06ECB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38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F452EA-6974-440C-BE7A-D94EFAB4A0A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6A52CB-946C-4927-8662-9BFB06ECB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817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F452EA-6974-440C-BE7A-D94EFAB4A0A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6A52CB-946C-4927-8662-9BFB06ECB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745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9F452EA-6974-440C-BE7A-D94EFAB4A0A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16A52CB-946C-4927-8662-9BFB06ECBBF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452EA-6974-440C-BE7A-D94EFAB4A0A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52CB-946C-4927-8662-9BFB06ECBB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452EA-6974-440C-BE7A-D94EFAB4A0A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52CB-946C-4927-8662-9BFB06ECBB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452EA-6974-440C-BE7A-D94EFAB4A0A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52CB-946C-4927-8662-9BFB06ECBB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452EA-6974-440C-BE7A-D94EFAB4A0A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52CB-946C-4927-8662-9BFB06ECBB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452EA-6974-440C-BE7A-D94EFAB4A0A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52CB-946C-4927-8662-9BFB06ECBB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452EA-6974-440C-BE7A-D94EFAB4A0A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52CB-946C-4927-8662-9BFB06ECBB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452EA-6974-440C-BE7A-D94EFAB4A0A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52CB-946C-4927-8662-9BFB06ECBBF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452EA-6974-440C-BE7A-D94EFAB4A0A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52CB-946C-4927-8662-9BFB06ECBB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F452EA-6974-440C-BE7A-D94EFAB4A0A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6A52CB-946C-4927-8662-9BFB06ECB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4658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452EA-6974-440C-BE7A-D94EFAB4A0A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52CB-946C-4927-8662-9BFB06ECBB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452EA-6974-440C-BE7A-D94EFAB4A0A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52CB-946C-4927-8662-9BFB06ECBB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F452EA-6974-440C-BE7A-D94EFAB4A0A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6A52CB-946C-4927-8662-9BFB06ECB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01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F452EA-6974-440C-BE7A-D94EFAB4A0A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6A52CB-946C-4927-8662-9BFB06ECB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562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F452EA-6974-440C-BE7A-D94EFAB4A0A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6A52CB-946C-4927-8662-9BFB06ECB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7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F452EA-6974-440C-BE7A-D94EFAB4A0A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6A52CB-946C-4927-8662-9BFB06ECB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840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F452EA-6974-440C-BE7A-D94EFAB4A0A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6A52CB-946C-4927-8662-9BFB06ECB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21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F452EA-6974-440C-BE7A-D94EFAB4A0A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6A52CB-946C-4927-8662-9BFB06ECB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38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513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7513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9F452EA-6974-440C-BE7A-D94EFAB4A0A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16A52CB-946C-4927-8662-9BFB06ECBB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1" y="2708476"/>
            <a:ext cx="3657600" cy="170216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 Supplies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4421080"/>
            <a:ext cx="3309803" cy="1260629"/>
          </a:xfrm>
        </p:spPr>
        <p:txBody>
          <a:bodyPr/>
          <a:lstStyle/>
          <a:p>
            <a:pPr algn="ctr"/>
            <a:r>
              <a:rPr lang="en-US" b="1" dirty="0" smtClean="0"/>
              <a:t>Srta. Amsler</a:t>
            </a:r>
            <a:endParaRPr lang="en-US" b="1" dirty="0"/>
          </a:p>
        </p:txBody>
      </p:sp>
      <p:pic>
        <p:nvPicPr>
          <p:cNvPr id="3074" name="Picture 2" descr="http://www.rsumc.org/clientimages/52477/preschool%20hous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1" y="1905000"/>
            <a:ext cx="3200400" cy="3870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3400" y="990600"/>
            <a:ext cx="34115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800" b="1" dirty="0" smtClean="0"/>
              <a:t>La escuela</a:t>
            </a:r>
            <a:endParaRPr lang="es-MX" sz="4800" b="1" dirty="0"/>
          </a:p>
        </p:txBody>
      </p:sp>
    </p:spTree>
    <p:extLst>
      <p:ext uri="{BB962C8B-B14F-4D97-AF65-F5344CB8AC3E}">
        <p14:creationId xmlns:p14="http://schemas.microsoft.com/office/powerpoint/2010/main" val="223842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kbooster.com/members/wp-content/uploads/2013/12/vector-pencil-ic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096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4" descr="data:image/jpeg;base64,/9j/4AAQSkZJRgABAQAAAQABAAD/2wCEAAkGBxQHEhITExISFhUVFxQYFxYUFhYYGhYbFRcWFhgWGB4ZHyggGBslHBQVITEjJSkrLy4uFx8zODMuNygtLisBCgoKDg0OGw8QGi0iICU0LDcyNzcsNDc3LzcsNyw3LS03MCwsLDctLSwsLCwrKywuLCs3Miw3NDQ3MC80Kyw3N//AABEIALABHgMBIgACEQEDEQH/xAAcAAEAAgMBAQEAAAAAAAAAAAAABgcDBQgEAgH/xAA+EAABAwIEBAMFBAgGAwAAAAABAAIDBBEFBiExEkFRYQdScRMiMoGRI0Kh4WJjcnOCscHRFBYzstLwFSSS/8QAGAEBAAMBAAAAAAAAAAAAAAAAAAECAwT/xAAmEQEAAgEDAgUFAAAAAAAAAAAAAQIDERIhBDETQUJhwSIjobHh/9oADAMBAAIRAxEAPwC8VqMRqpyA6DgLe44ifxGnbT1W1kbxgjqCPqqjzjitXkmmm1cOIcDJG6t988PG3o4C5seYXN1FrxpFfNtirWdZnySyn8SKJs3+GnlbHODYtAc9t+nE0e6dNQ61vxUp/wDIRcIf7WPgds7jbY+hvYrlLFa1uCxtbACyeob7SWS54o43/wCnC0nUOLbOedyXL4yLmv8Ay3I7jYXxSW4wD7zSPvN676jmrb77JmI1+Uba7tJ4+HWsNQ2f4HNdbykH+SyKusCr4sZYJqWUPtzYbSM7OG49Nuyk2H46W+7N/wDYH+4Db1GnYKmPqq24txK18ExzXlv0Xyx4kAIIIOxGoK+l1MBERAREQEREBERAREQEREBERAREQEREBERAREQEREBERAREQFr8wYNFmCnlpp23jkFjbQixBDmnkQQCPRbBEHKvirk+oyzUl7wXwycIjmA0PC0Dgd5X2btzA02NoU0rtXE8OixaJ8M0bZI3izmuFwf7EbgjUFc7+I3hHNl7inpOOam3LQLyRDuB8bf0htzHNREREaQTOs6oHhVdNhLxLTyOY8c2nfsRsR6q2Mr+KkWI2jr2iKTb2zPgcerxy9fxVMRTGPZexrm1O+hWeTDXJ3XpktXs6ioqp9GA+JzXxu10N2Ov/tP0PqpDh+KMrdBo7m07/LqP+my5Wy7meryo68Ly6PnG7VpHPTl/LsrYyxnylzHZt/YT6e442BP6Dv8AvyXN93B71b/Rl9pW+ij1FjTqezZbkcnjcDvb4h3H4rfRSiYBzSCDsQurHlrkjhhek17vtERaKCIiAiIgIiICIiAiIgIiICIiAiIgIiICIiAiIgIiICIiAiIgrTPvhBTZi4pqbhp6g3JsPspCdffaPhJ8zeuoKoDMeW6nK8vsqmJ0Z14XbteBzY4aOH4i+tl2UvHi2FQ4zE6GoiZLG7drxf5jmD3GoQcbU9aWaHUL0upm1OrDYqzM9eCUlFxTYeTKzUmB5HtG/sHaQDobO0+8VUh46Nxa4Oa5pIc1wIII3BB1BRCa5c8QarALRzXnhHJx95v7Lv7/AFVs5UzhDivvU0oDt3RP0P8AE3n+0FQMFc2ccLx81+yULoSJIXEEagtJBHoRsua/TRM7q8S3rmmOLcw65w/FmVdmn3X+U8/2Tz/mtiuWML8TazD2lkobNb4XP0cDyNxv9L91PcjeN7ZuGHEWhjtAKiMe6f3jBq31bca7ALTFOTteP6pfZ3qupFipKllaxskb2vY4Xa9hDmuB5gjQhZVqoIiICIiAiIgIiICIiAiIgIiICIiAiIgIiICIiAiw1dUyjaXvcGtG5K0dNnWkqHcPtC3u4EA/NBIkWGCqZUase13oQVl4h1QfqIiAopnTIFHnBt5mcE1rNnjsHi2wPJ7ex+VlK0QcoZ38N6zKBLnN9rBynjB4R+2N4z66dyovSVzqc76LtV7BICCAQdCDqCDyKqjPfgtBivFLQltPLuYj/pP9Laxn0uOw3QUs0xYkNdHLX1uGOptbXHVfWNYNUZdlMVRE+J45O2I6tI0cO4JWagxgs914uEQ9mUM61eUH3p5DwE3dC/WN/qPunuLHRdA5G8VKTNXDG4+wqDp7KQizj+rds70Nj2VKYTlEZnBMDgHeVRvHsAmwN5ZKwghB2Yio3wkzNiUcPFMRLSC4jMxIeS02IY/yjX4rjSwIsVa2W820mZQf8PMxz2/HHccbeWo5j9IXHdUjJWZmsTzC81mI1lvERFdUREQEREBERAREQEREBERAREQEREBERBqsxYOMbi9mXFvMEf1VWY9l2XBXe+LtOzm7fkroWOeFtQC1zQ4HcEXQUPFM6E3a5zT2JH8lkdWyPNzI+/XiKn2PZBbLd9OeE+Q7fLooLiGGS4c7hkY5vqND6FBs8LzdU4fb7Tjb5X6/jupnhGfIauwlBjd13b9eSq5EF9wTtqBxMcHDqDdZFRmH4pLhxvHI5vYHT6KZYR4hEWbUM/iZ/UILBReHDsXhxIXjka7tfX6L3INbj2A0+YYjFUwslZy4hq07cTSNWnuCFQ+evBefCeKaiLqiIXJjt9swdraS/IA9juuikQcY4PjM2AycUbnNc02IOmo3BCnuDYi7xIqYaeazW/FK/azG72PInRo7nsrdzz4a0mbwXub7KotpNGBc/vBtIPXXoQq5wjLD/DuOrdUgF2ro5GXLZGRtJAF9je92nX+axz5Jx03RGrTFSL20lh8bcyR0BbhlGAxjGtE3BoALDghHQWsT6gdVUdJVPontkje9j2m7XscWuaeoI1CVVS6se+R5u57i5xPMuNyVusBw2LEAQ51nclelIrHEaKWtMrLyN44Oh4YsSbxN2FRGPeH7xg+L1brpsd1duG4jFisbZYZGSRu2cwgg/Tn2XIGK5fkoNbXb1C+ssZpqsqSe0ppXM8zDqx/ZzTofXccirodjoq1yL4v0uYeGKo4aac6AOP2bzt7jjsT0d8iVZSAiIgIiICIiAiIgIiICIiAiIgIiICIiAsNTTMqhwva1w6EXWZEEOxbIMNTcwuMZ6bt/JQvFcrVGGXLoy5vmZqPyVyodUFAEWRXLiuWKfE7l0YDvM3Q/moZi2QJae5hcJB0OjvzQRCGZ0Bu1xaRzBspRhGep6OwktI3vo76qN1dG+jPDIxzT3FlgQXLgmZoMYHuu4Xc2u0Py6rdKgWuLTcEg9lv8KzhU4dYcfG3o/X8d0FvrDWUjK5jo5WNexws5rwHAg8iCozhOe4KuwkvG7vq36qTwVDakXY5rh1BugpXPngjxcU2Gmx1JpnnT0iedvRx+Y2VL1MEuEyOjkY+ORhs5jgWuad9Qfl9V2utBm3J9Jm2PgqYgXAEMlbYSR38rv6G47IOZ8HzRwjgmHE3utjW5eixdvHA4X6LNnvwnq8r8UkQNRTi542D32D9Yzf8AiFxprZQrD8TkoCCxxCIMQw2SgJD2kKY5G8VKvKvDG8/4inFh7KQ+8wfq37t9DcdhusuHZggxlvs6hoB24l4MbyYWAyQHibvog6Lyhnakzcy9PL74F3Qv92RnqOY1+Jtx3UjXE7HS4bIHNc+ORhu1zSWuaeoI1BVv5G8b3QcMWIt427CojHvD94wfF6t102KJXyi8uGYlFi0bZYJGSRu2cwgj07HsvUgIiICIiAiIgIiICIiAiIgIiICIiAiIgIiIPPV0UdaOGRjXDuFE8W8P4p7mFxYeh1b+SmiIKYxXLNRhl+KMlvmbqPyWn2V/EXWlxbKtPidyWBrvMzQ/mgpteqhxGWgN45HN9Dp9FJsXyDNS3MREjemzvzUTngdTkte0tI5EWQTLC/EKSKwmYHjzN0KmGFZnp8TtwyAO8rtCqZQGyC/gbquM9eENLmPilp+GmqDrdo+zedzxtGxPmb87rRYVmipwy3DIXN8r9R+SmWFeIEU9hM0xnqNW/wBwg5szPleqypJ7OpiczyvGrH92O2PpuOYWbAc1S4YQCeJvQrq6oipsxwujeIp4nbtdZw9exHXcKl89+CL6fimw4l7dzTvPvj924/EOztdNyUGqEVJmxulmSKH4/lObCSTwkt6haa8uGSFpD43sNnNcC1zSORB1BU2y9nrQRVLQ9u1yiEZy1meqyrJ7Smlcw/eYdWP7PadD67jkVfmRfGGlx/hiqbU05sBxH7J5/RcfhPZ3XQlV5imT4McaZaVwvvwqvMUweXDHFsjCEHaQN0XLGRvFGrypwxk+3pxYeykJu0fq3bs9NR25roLJ+eaPN7bwSWkAu6F9myN66feGu7bhEpKiIgIiICIiAiIgIiICIiAiIgIiICIiAiIgIiIC8ldhsWIC0kbXeo1+q9aIILi3h619zA8tPldqPqobieAT4YftIzbzDUfUK7F+OaHixAI7oKBRW7i2TqbEbkN4HdWafgoZi2RZ6O5jtI3tofogjdLVvozxRvc09jZSvCc/zU9hM0SDqNHfmojNC6A2c0tPQiy+EE9xygwvxCbaYBk1rNkFmSN6C+zxrsbhUtnjwzq8p3kt7en5TRg+6P1jdSz11HdSxbbDMyVGHaNkJbza/wB4EdNUFN4PjsuEuDmOPorHwvNFLmZvsqprQ46cSx5my3R5g4pIWikqDqQ25gkPcDWI9xp2VaYjh8uEP4JGlruR3Dh1aRoR6IhNsy+HjoAZKc8bN9FBgJcNkDgXxvYbhzSWuaRzBGoKk+V89TYOQ1x4mcwVO3UlDndl2lscp5baoMWRfG59Nww4i0yN2FQwe+P3jRo8dxY6bFXfhWKQ4xG2WCVksbtnMNx6Hoex1XKeZskz4GTdpLeRC12W8y1WVpfaU0rmHTibux4HJ7Tof5jkQiXZKKtMheL9NmLhiqOGmqDYDiP2UhOlmOPwn9F3UWJVloCIiAiIgIiICIiAiIgIiICIiAiIgIiICIiAiIgIiIPHiGFQ4iLSRtd3I1+qh+LeHgdcwSW/RfqPkVPEQUjieBz4YftI3AeYaj6ha5X69gkFiAR0KjuLZMp8QuQ32burNvmEFSLBWUjK1pZI0Ob0PLuOh7hS/Fsj1FDcsAkb+jv9FGpYnQmzgQehFkEAxrKL6W74bvb5fvj/AJfLXstFSVj6B12OLSD6K2VqcYwCLFdSOF/nbv8AMfeQejK3iQJQIaxoe06XK2eO+H9PmBhmontudeFVXi2By4UbuF28nt2+fQ+q9OX80T4G4OjebdLoh5cYwObCHFsjCLdlNPD/AMWqnLPDFPxVFMLDhJ+0jH6tx3A8rtNBYhS3Cs3UWcmCKrY1shFuJRXOHhk+hBlpz7SM66aoOhMu5hp8yRCamlbIzY20cw+V4OrT2K2i42wLHKrKc4lge6N40cPuvHle06OH/RYro/w68SoM5N9mbRVIHvRE6Ptu6I/eHbcdxqiU6REQEREBERAREQEREBERAREQEREBERAREQEREBERAREQF4cRwiHEhaSNru9tfqvciCAYt4eXuYJP4X/0Kh2JYNNhhtJG4d7XH1V4L5kjEosQCOhF0FAuaHixAIO4KjOMZQZUXdCQx3lPwn/iugcVyVTV9y1pjd1Zt9FD8UyJUUlzHaRvbQ/RBz9V0cuFus9rmHkeR9CNCpXlXxEqMGs1x44+bXaqW4hh+hZNFpza9v8AdRHFMmNfcwO4T5H3I+R3HzugltdSUGeGcURbFN02uVXGMYLPluUH3mlpu2RhIII2II1BXjnpZ8GddzXsPJw2PoRoVv6DOJmaI6pvtGbXO4RC4PCPxO/zNw0lUP8A2Q0lsgHuzBouSQPhfbU8jrtsrTVK+FuTIah01dC48JAZCDoRzfIOYF7NB0+FxHJWhhuKOjIin0ds1+3F2dyDu+x7GwOXjRF9stPDma6w3SIi1UEREBERAREQEREBERAREQEREBERAREQEREBERAREQEREBERBgqqOOrFnsa4dwCo3iOQ6epuWcUZ7aj6FStEFX4j4eTMB4HMkHQ6X+uihmJeGDieI0sjbHX2ex+Q2+Vl0GiCmMNxiTCeFpYW8AAbwDgLQNALbEKX0WaIcWHBNa/mAsfm3+yl9VQRVej42O9QFo63I9LVbMLD+if6Fclukr6J0/MOiOon1Rr+3vw6qMADXO44zoyQG/o139/qtso1h2VTQXAqJC06EafQ3vcKQU0ZhaAXcVudracgtsUXiNLM7zWeY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data:image/jpeg;base64,/9j/4AAQSkZJRgABAQAAAQABAAD/2wCEAAkGBxQHEhITExISFhUVFxQYFxYUFhYYGhYbFRcWFhgWGB4ZHyggGBslHBQVITEjJSkrLy4uFx8zODMuNygtLisBCgoKDg0OGw8QGi0iICU0LDcyNzcsNDc3LzcsNyw3LS03MCwsLDctLSwsLCwrKywuLCs3Miw3NDQ3MC80Kyw3N//AABEIALABHgMBIgACEQEDEQH/xAAcAAEAAgMBAQEAAAAAAAAAAAAABgcDBQgEAgH/xAA+EAABAwIEBAMFBAgGAwAAAAABAAIDBBEFBiExEkFRYQdScRMiMoGRI0Kh4WJjcnOCscHRFBYzstLwFSSS/8QAGAEBAAMBAAAAAAAAAAAAAAAAAAECAwT/xAAmEQEAAgEDAgUFAAAAAAAAAAAAAQIDERIhBDETQUJhwSIjobHh/9oADAMBAAIRAxEAPwC8VqMRqpyA6DgLe44ifxGnbT1W1kbxgjqCPqqjzjitXkmmm1cOIcDJG6t988PG3o4C5seYXN1FrxpFfNtirWdZnySyn8SKJs3+GnlbHODYtAc9t+nE0e6dNQ61vxUp/wDIRcIf7WPgds7jbY+hvYrlLFa1uCxtbACyeob7SWS54o43/wCnC0nUOLbOedyXL4yLmv8Ay3I7jYXxSW4wD7zSPvN676jmrb77JmI1+Uba7tJ4+HWsNQ2f4HNdbykH+SyKusCr4sZYJqWUPtzYbSM7OG49Nuyk2H46W+7N/wDYH+4Db1GnYKmPqq24txK18ExzXlv0Xyx4kAIIIOxGoK+l1MBERAREQEREBERAREQEREBERAREQEREBERAREQEREBERAREQFr8wYNFmCnlpp23jkFjbQixBDmnkQQCPRbBEHKvirk+oyzUl7wXwycIjmA0PC0Dgd5X2btzA02NoU0rtXE8OixaJ8M0bZI3izmuFwf7EbgjUFc7+I3hHNl7inpOOam3LQLyRDuB8bf0htzHNREREaQTOs6oHhVdNhLxLTyOY8c2nfsRsR6q2Mr+KkWI2jr2iKTb2zPgcerxy9fxVMRTGPZexrm1O+hWeTDXJ3XpktXs6ioqp9GA+JzXxu10N2Ov/tP0PqpDh+KMrdBo7m07/LqP+my5Wy7meryo68Ly6PnG7VpHPTl/LsrYyxnylzHZt/YT6e442BP6Dv8AvyXN93B71b/Rl9pW+ij1FjTqezZbkcnjcDvb4h3H4rfRSiYBzSCDsQurHlrkjhhek17vtERaKCIiAiIgIiICIiAiIgIiICIiAiIgIiICIiAiIgIiICIiAiIgrTPvhBTZi4pqbhp6g3JsPspCdffaPhJ8zeuoKoDMeW6nK8vsqmJ0Z14XbteBzY4aOH4i+tl2UvHi2FQ4zE6GoiZLG7drxf5jmD3GoQcbU9aWaHUL0upm1OrDYqzM9eCUlFxTYeTKzUmB5HtG/sHaQDobO0+8VUh46Nxa4Oa5pIc1wIII3BB1BRCa5c8QarALRzXnhHJx95v7Lv7/AFVs5UzhDivvU0oDt3RP0P8AE3n+0FQMFc2ccLx81+yULoSJIXEEagtJBHoRsua/TRM7q8S3rmmOLcw65w/FmVdmn3X+U8/2Tz/mtiuWML8TazD2lkobNb4XP0cDyNxv9L91PcjeN7ZuGHEWhjtAKiMe6f3jBq31bca7ALTFOTteP6pfZ3qupFipKllaxskb2vY4Xa9hDmuB5gjQhZVqoIiICIiAiIgIiICIiAiIgIiICIiAiIgIiICIiAiw1dUyjaXvcGtG5K0dNnWkqHcPtC3u4EA/NBIkWGCqZUase13oQVl4h1QfqIiAopnTIFHnBt5mcE1rNnjsHi2wPJ7ex+VlK0QcoZ38N6zKBLnN9rBynjB4R+2N4z66dyovSVzqc76LtV7BICCAQdCDqCDyKqjPfgtBivFLQltPLuYj/pP9Laxn0uOw3QUs0xYkNdHLX1uGOptbXHVfWNYNUZdlMVRE+J45O2I6tI0cO4JWagxgs914uEQ9mUM61eUH3p5DwE3dC/WN/qPunuLHRdA5G8VKTNXDG4+wqDp7KQizj+rds70Nj2VKYTlEZnBMDgHeVRvHsAmwN5ZKwghB2Yio3wkzNiUcPFMRLSC4jMxIeS02IY/yjX4rjSwIsVa2W820mZQf8PMxz2/HHccbeWo5j9IXHdUjJWZmsTzC81mI1lvERFdUREQEREBERAREQEREBERAREQEREBERBqsxYOMbi9mXFvMEf1VWY9l2XBXe+LtOzm7fkroWOeFtQC1zQ4HcEXQUPFM6E3a5zT2JH8lkdWyPNzI+/XiKn2PZBbLd9OeE+Q7fLooLiGGS4c7hkY5vqND6FBs8LzdU4fb7Tjb5X6/jupnhGfIauwlBjd13b9eSq5EF9wTtqBxMcHDqDdZFRmH4pLhxvHI5vYHT6KZYR4hEWbUM/iZ/UILBReHDsXhxIXjka7tfX6L3INbj2A0+YYjFUwslZy4hq07cTSNWnuCFQ+evBefCeKaiLqiIXJjt9swdraS/IA9juuikQcY4PjM2AycUbnNc02IOmo3BCnuDYi7xIqYaeazW/FK/azG72PInRo7nsrdzz4a0mbwXub7KotpNGBc/vBtIPXXoQq5wjLD/DuOrdUgF2ro5GXLZGRtJAF9je92nX+axz5Jx03RGrTFSL20lh8bcyR0BbhlGAxjGtE3BoALDghHQWsT6gdVUdJVPontkje9j2m7XscWuaeoI1CVVS6se+R5u57i5xPMuNyVusBw2LEAQ51nclelIrHEaKWtMrLyN44Oh4YsSbxN2FRGPeH7xg+L1brpsd1duG4jFisbZYZGSRu2cwgg/Tn2XIGK5fkoNbXb1C+ssZpqsqSe0ppXM8zDqx/ZzTofXccirodjoq1yL4v0uYeGKo4aac6AOP2bzt7jjsT0d8iVZSAiIgIiICIiAiIgIiICIiAiIgIiICIiAsNTTMqhwva1w6EXWZEEOxbIMNTcwuMZ6bt/JQvFcrVGGXLoy5vmZqPyVyodUFAEWRXLiuWKfE7l0YDvM3Q/moZi2QJae5hcJB0OjvzQRCGZ0Bu1xaRzBspRhGep6OwktI3vo76qN1dG+jPDIxzT3FlgQXLgmZoMYHuu4Xc2u0Py6rdKgWuLTcEg9lv8KzhU4dYcfG3o/X8d0FvrDWUjK5jo5WNexws5rwHAg8iCozhOe4KuwkvG7vq36qTwVDakXY5rh1BugpXPngjxcU2Gmx1JpnnT0iedvRx+Y2VL1MEuEyOjkY+ORhs5jgWuad9Qfl9V2utBm3J9Jm2PgqYgXAEMlbYSR38rv6G47IOZ8HzRwjgmHE3utjW5eixdvHA4X6LNnvwnq8r8UkQNRTi542D32D9Yzf8AiFxprZQrD8TkoCCxxCIMQw2SgJD2kKY5G8VKvKvDG8/4inFh7KQ+8wfq37t9DcdhusuHZggxlvs6hoB24l4MbyYWAyQHibvog6Lyhnakzcy9PL74F3Qv92RnqOY1+Jtx3UjXE7HS4bIHNc+ORhu1zSWuaeoI1BVv5G8b3QcMWIt427CojHvD94wfF6t102KJXyi8uGYlFi0bZYJGSRu2cwgj07HsvUgIiICIiAiIgIiICIiAiIgIiICIiAiIgIiIPPV0UdaOGRjXDuFE8W8P4p7mFxYeh1b+SmiIKYxXLNRhl+KMlvmbqPyWn2V/EXWlxbKtPidyWBrvMzQ/mgpteqhxGWgN45HN9Dp9FJsXyDNS3MREjemzvzUTngdTkte0tI5EWQTLC/EKSKwmYHjzN0KmGFZnp8TtwyAO8rtCqZQGyC/gbquM9eENLmPilp+GmqDrdo+zedzxtGxPmb87rRYVmipwy3DIXN8r9R+SmWFeIEU9hM0xnqNW/wBwg5szPleqypJ7OpiczyvGrH92O2PpuOYWbAc1S4YQCeJvQrq6oipsxwujeIp4nbtdZw9exHXcKl89+CL6fimw4l7dzTvPvj924/EOztdNyUGqEVJmxulmSKH4/lObCSTwkt6haa8uGSFpD43sNnNcC1zSORB1BU2y9nrQRVLQ9u1yiEZy1meqyrJ7Smlcw/eYdWP7PadD67jkVfmRfGGlx/hiqbU05sBxH7J5/RcfhPZ3XQlV5imT4McaZaVwvvwqvMUweXDHFsjCEHaQN0XLGRvFGrypwxk+3pxYeykJu0fq3bs9NR25roLJ+eaPN7bwSWkAu6F9myN66feGu7bhEpKiIgIiICIiAiIgIiICIiAiIgIiICIiAiIgIiIC8ldhsWIC0kbXeo1+q9aIILi3h619zA8tPldqPqobieAT4YftIzbzDUfUK7F+OaHixAI7oKBRW7i2TqbEbkN4HdWafgoZi2RZ6O5jtI3tofogjdLVvozxRvc09jZSvCc/zU9hM0SDqNHfmojNC6A2c0tPQiy+EE9xygwvxCbaYBk1rNkFmSN6C+zxrsbhUtnjwzq8p3kt7en5TRg+6P1jdSz11HdSxbbDMyVGHaNkJbza/wB4EdNUFN4PjsuEuDmOPorHwvNFLmZvsqprQ46cSx5my3R5g4pIWikqDqQ25gkPcDWI9xp2VaYjh8uEP4JGlruR3Dh1aRoR6IhNsy+HjoAZKc8bN9FBgJcNkDgXxvYbhzSWuaRzBGoKk+V89TYOQ1x4mcwVO3UlDndl2lscp5baoMWRfG59Nww4i0yN2FQwe+P3jRo8dxY6bFXfhWKQ4xG2WCVksbtnMNx6Hoex1XKeZskz4GTdpLeRC12W8y1WVpfaU0rmHTibux4HJ7Tof5jkQiXZKKtMheL9NmLhiqOGmqDYDiP2UhOlmOPwn9F3UWJVloCIiAiIgIiICIiAiIgIiICIiAiIgIiICIiAiIgIiIPHiGFQ4iLSRtd3I1+qh+LeHgdcwSW/RfqPkVPEQUjieBz4YftI3AeYaj6ha5X69gkFiAR0KjuLZMp8QuQ32burNvmEFSLBWUjK1pZI0Ob0PLuOh7hS/Fsj1FDcsAkb+jv9FGpYnQmzgQehFkEAxrKL6W74bvb5fvj/AJfLXstFSVj6B12OLSD6K2VqcYwCLFdSOF/nbv8AMfeQejK3iQJQIaxoe06XK2eO+H9PmBhmontudeFVXi2By4UbuF28nt2+fQ+q9OX80T4G4OjebdLoh5cYwObCHFsjCLdlNPD/AMWqnLPDFPxVFMLDhJ+0jH6tx3A8rtNBYhS3Cs3UWcmCKrY1shFuJRXOHhk+hBlpz7SM66aoOhMu5hp8yRCamlbIzY20cw+V4OrT2K2i42wLHKrKc4lge6N40cPuvHle06OH/RYro/w68SoM5N9mbRVIHvRE6Ptu6I/eHbcdxqiU6REQEREBERAREQEREBERAREQEREBERAREQEREBERAREQF4cRwiHEhaSNru9tfqvciCAYt4eXuYJP4X/0Kh2JYNNhhtJG4d7XH1V4L5kjEosQCOhF0FAuaHixAIO4KjOMZQZUXdCQx3lPwn/iugcVyVTV9y1pjd1Zt9FD8UyJUUlzHaRvbQ/RBz9V0cuFus9rmHkeR9CNCpXlXxEqMGs1x44+bXaqW4hh+hZNFpza9v8AdRHFMmNfcwO4T5H3I+R3HzugltdSUGeGcURbFN02uVXGMYLPluUH3mlpu2RhIII2II1BXjnpZ8GddzXsPJw2PoRoVv6DOJmaI6pvtGbXO4RC4PCPxO/zNw0lUP8A2Q0lsgHuzBouSQPhfbU8jrtsrTVK+FuTIah01dC48JAZCDoRzfIOYF7NB0+FxHJWhhuKOjIin0ds1+3F2dyDu+x7GwOXjRF9stPDma6w3SIi1UEREBERAREQEREBERAREQEREBERAREQEREBERAREQEREBERBgqqOOrFnsa4dwCo3iOQ6epuWcUZ7aj6FStEFX4j4eTMB4HMkHQ6X+uihmJeGDieI0sjbHX2ex+Q2+Vl0GiCmMNxiTCeFpYW8AAbwDgLQNALbEKX0WaIcWHBNa/mAsfm3+yl9VQRVej42O9QFo63I9LVbMLD+if6Fclukr6J0/MOiOon1Rr+3vw6qMADXO44zoyQG/o139/qtso1h2VTQXAqJC06EafQ3vcKQU0ZhaAXcVudracgtsUXiNLM7zWeYf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https://encrypted-tbn3.gstatic.com/images?q=tbn:ANd9GcRuZ8I1Hoi2qb98hOfTy1bjfjh8FtkuMhRXiqFRNLLB6gDHy5Sll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209800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fc06.deviantart.net/fs70/f/2012/134/7/7/notebook_paper_png_by_maddielovesselly-d4zpei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217" y="4147185"/>
            <a:ext cx="1600200" cy="2067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59681" y="1146601"/>
            <a:ext cx="22172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800" b="1" dirty="0" smtClean="0"/>
              <a:t>El lápiz</a:t>
            </a:r>
            <a:endParaRPr lang="es-MX" sz="4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131327" y="2750403"/>
            <a:ext cx="34980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800" b="1" dirty="0" smtClean="0"/>
              <a:t>El bolígrafo</a:t>
            </a:r>
            <a:endParaRPr lang="es-MX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743200" y="4765581"/>
            <a:ext cx="25875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800" b="1" dirty="0" smtClean="0"/>
              <a:t>El papel</a:t>
            </a:r>
            <a:endParaRPr lang="es-MX" sz="4800" b="1" dirty="0"/>
          </a:p>
        </p:txBody>
      </p:sp>
      <p:sp>
        <p:nvSpPr>
          <p:cNvPr id="5" name="Freeform 4"/>
          <p:cNvSpPr/>
          <p:nvPr/>
        </p:nvSpPr>
        <p:spPr>
          <a:xfrm>
            <a:off x="4396740" y="1897380"/>
            <a:ext cx="236221" cy="312421"/>
          </a:xfrm>
          <a:custGeom>
            <a:avLst/>
            <a:gdLst/>
            <a:ahLst/>
            <a:cxnLst/>
            <a:rect l="0" t="0" r="0" b="0"/>
            <a:pathLst>
              <a:path w="236221" h="312421">
                <a:moveTo>
                  <a:pt x="228600" y="45720"/>
                </a:moveTo>
                <a:lnTo>
                  <a:pt x="220980" y="45720"/>
                </a:lnTo>
                <a:lnTo>
                  <a:pt x="220980" y="45720"/>
                </a:lnTo>
                <a:lnTo>
                  <a:pt x="220980" y="38100"/>
                </a:lnTo>
                <a:lnTo>
                  <a:pt x="220980" y="38100"/>
                </a:lnTo>
                <a:lnTo>
                  <a:pt x="213360" y="38100"/>
                </a:lnTo>
                <a:lnTo>
                  <a:pt x="213360" y="30480"/>
                </a:lnTo>
                <a:lnTo>
                  <a:pt x="213360" y="22860"/>
                </a:lnTo>
                <a:lnTo>
                  <a:pt x="213360" y="22860"/>
                </a:lnTo>
                <a:lnTo>
                  <a:pt x="213360" y="22860"/>
                </a:lnTo>
                <a:lnTo>
                  <a:pt x="205740" y="15240"/>
                </a:lnTo>
                <a:lnTo>
                  <a:pt x="205740" y="7620"/>
                </a:lnTo>
                <a:lnTo>
                  <a:pt x="198120" y="7620"/>
                </a:lnTo>
                <a:lnTo>
                  <a:pt x="190500" y="7620"/>
                </a:lnTo>
                <a:lnTo>
                  <a:pt x="190500" y="0"/>
                </a:lnTo>
                <a:lnTo>
                  <a:pt x="182880" y="0"/>
                </a:lnTo>
                <a:lnTo>
                  <a:pt x="175260" y="0"/>
                </a:lnTo>
                <a:lnTo>
                  <a:pt x="160020" y="0"/>
                </a:lnTo>
                <a:lnTo>
                  <a:pt x="152400" y="0"/>
                </a:lnTo>
                <a:lnTo>
                  <a:pt x="137160" y="7620"/>
                </a:lnTo>
                <a:lnTo>
                  <a:pt x="129540" y="7620"/>
                </a:lnTo>
                <a:lnTo>
                  <a:pt x="114300" y="15240"/>
                </a:lnTo>
                <a:lnTo>
                  <a:pt x="106680" y="22860"/>
                </a:lnTo>
                <a:lnTo>
                  <a:pt x="91440" y="30480"/>
                </a:lnTo>
                <a:lnTo>
                  <a:pt x="83820" y="38100"/>
                </a:lnTo>
                <a:lnTo>
                  <a:pt x="68580" y="53340"/>
                </a:lnTo>
                <a:lnTo>
                  <a:pt x="60960" y="60960"/>
                </a:lnTo>
                <a:lnTo>
                  <a:pt x="53340" y="76200"/>
                </a:lnTo>
                <a:lnTo>
                  <a:pt x="38100" y="91440"/>
                </a:lnTo>
                <a:lnTo>
                  <a:pt x="30480" y="99060"/>
                </a:lnTo>
                <a:lnTo>
                  <a:pt x="22860" y="114300"/>
                </a:lnTo>
                <a:lnTo>
                  <a:pt x="15240" y="129540"/>
                </a:lnTo>
                <a:lnTo>
                  <a:pt x="7620" y="144780"/>
                </a:lnTo>
                <a:lnTo>
                  <a:pt x="7620" y="160020"/>
                </a:lnTo>
                <a:lnTo>
                  <a:pt x="0" y="175260"/>
                </a:lnTo>
                <a:lnTo>
                  <a:pt x="0" y="190500"/>
                </a:lnTo>
                <a:lnTo>
                  <a:pt x="0" y="198120"/>
                </a:lnTo>
                <a:lnTo>
                  <a:pt x="0" y="213360"/>
                </a:lnTo>
                <a:lnTo>
                  <a:pt x="7620" y="220980"/>
                </a:lnTo>
                <a:lnTo>
                  <a:pt x="7620" y="236220"/>
                </a:lnTo>
                <a:lnTo>
                  <a:pt x="15240" y="243840"/>
                </a:lnTo>
                <a:lnTo>
                  <a:pt x="22860" y="251460"/>
                </a:lnTo>
                <a:lnTo>
                  <a:pt x="30480" y="259080"/>
                </a:lnTo>
                <a:lnTo>
                  <a:pt x="38100" y="266700"/>
                </a:lnTo>
                <a:lnTo>
                  <a:pt x="45720" y="274320"/>
                </a:lnTo>
                <a:lnTo>
                  <a:pt x="60960" y="281940"/>
                </a:lnTo>
                <a:lnTo>
                  <a:pt x="76200" y="289560"/>
                </a:lnTo>
                <a:lnTo>
                  <a:pt x="83820" y="297180"/>
                </a:lnTo>
                <a:lnTo>
                  <a:pt x="99060" y="297180"/>
                </a:lnTo>
                <a:lnTo>
                  <a:pt x="114300" y="304800"/>
                </a:lnTo>
                <a:lnTo>
                  <a:pt x="129540" y="304800"/>
                </a:lnTo>
                <a:lnTo>
                  <a:pt x="144780" y="312420"/>
                </a:lnTo>
                <a:lnTo>
                  <a:pt x="152400" y="312420"/>
                </a:lnTo>
                <a:lnTo>
                  <a:pt x="167640" y="312420"/>
                </a:lnTo>
                <a:lnTo>
                  <a:pt x="182880" y="312420"/>
                </a:lnTo>
                <a:lnTo>
                  <a:pt x="198120" y="312420"/>
                </a:lnTo>
                <a:lnTo>
                  <a:pt x="213360" y="304800"/>
                </a:lnTo>
                <a:lnTo>
                  <a:pt x="236220" y="304800"/>
                </a:lnTo>
                <a:lnTo>
                  <a:pt x="236220" y="30480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777740" y="1920240"/>
            <a:ext cx="243841" cy="251461"/>
          </a:xfrm>
          <a:custGeom>
            <a:avLst/>
            <a:gdLst/>
            <a:ahLst/>
            <a:cxnLst/>
            <a:rect l="0" t="0" r="0" b="0"/>
            <a:pathLst>
              <a:path w="243841" h="251461">
                <a:moveTo>
                  <a:pt x="53340" y="129540"/>
                </a:moveTo>
                <a:lnTo>
                  <a:pt x="60960" y="129540"/>
                </a:lnTo>
                <a:lnTo>
                  <a:pt x="68580" y="129540"/>
                </a:lnTo>
                <a:lnTo>
                  <a:pt x="76200" y="129540"/>
                </a:lnTo>
                <a:lnTo>
                  <a:pt x="91440" y="129540"/>
                </a:lnTo>
                <a:lnTo>
                  <a:pt x="99060" y="121920"/>
                </a:lnTo>
                <a:lnTo>
                  <a:pt x="114300" y="121920"/>
                </a:lnTo>
                <a:lnTo>
                  <a:pt x="121920" y="114300"/>
                </a:lnTo>
                <a:lnTo>
                  <a:pt x="137160" y="114300"/>
                </a:lnTo>
                <a:lnTo>
                  <a:pt x="152400" y="106680"/>
                </a:lnTo>
                <a:lnTo>
                  <a:pt x="160020" y="99060"/>
                </a:lnTo>
                <a:lnTo>
                  <a:pt x="167640" y="91440"/>
                </a:lnTo>
                <a:lnTo>
                  <a:pt x="182880" y="91440"/>
                </a:lnTo>
                <a:lnTo>
                  <a:pt x="190500" y="83820"/>
                </a:lnTo>
                <a:lnTo>
                  <a:pt x="198120" y="76200"/>
                </a:lnTo>
                <a:lnTo>
                  <a:pt x="205740" y="68580"/>
                </a:lnTo>
                <a:lnTo>
                  <a:pt x="213360" y="60960"/>
                </a:lnTo>
                <a:lnTo>
                  <a:pt x="220980" y="53340"/>
                </a:lnTo>
                <a:lnTo>
                  <a:pt x="228600" y="45720"/>
                </a:lnTo>
                <a:lnTo>
                  <a:pt x="236220" y="45720"/>
                </a:lnTo>
                <a:lnTo>
                  <a:pt x="236220" y="38100"/>
                </a:lnTo>
                <a:lnTo>
                  <a:pt x="236220" y="30480"/>
                </a:lnTo>
                <a:lnTo>
                  <a:pt x="243840" y="22860"/>
                </a:lnTo>
                <a:lnTo>
                  <a:pt x="243840" y="22860"/>
                </a:lnTo>
                <a:lnTo>
                  <a:pt x="236220" y="15240"/>
                </a:lnTo>
                <a:lnTo>
                  <a:pt x="236220" y="15240"/>
                </a:lnTo>
                <a:lnTo>
                  <a:pt x="236220" y="7620"/>
                </a:lnTo>
                <a:lnTo>
                  <a:pt x="228600" y="7620"/>
                </a:lnTo>
                <a:lnTo>
                  <a:pt x="220980" y="0"/>
                </a:lnTo>
                <a:lnTo>
                  <a:pt x="220980" y="0"/>
                </a:lnTo>
                <a:lnTo>
                  <a:pt x="213360" y="0"/>
                </a:lnTo>
                <a:lnTo>
                  <a:pt x="198120" y="0"/>
                </a:lnTo>
                <a:lnTo>
                  <a:pt x="190500" y="0"/>
                </a:lnTo>
                <a:lnTo>
                  <a:pt x="175260" y="7620"/>
                </a:lnTo>
                <a:lnTo>
                  <a:pt x="167640" y="7620"/>
                </a:lnTo>
                <a:lnTo>
                  <a:pt x="152400" y="15240"/>
                </a:lnTo>
                <a:lnTo>
                  <a:pt x="137160" y="22860"/>
                </a:lnTo>
                <a:lnTo>
                  <a:pt x="121920" y="30480"/>
                </a:lnTo>
                <a:lnTo>
                  <a:pt x="106680" y="38100"/>
                </a:lnTo>
                <a:lnTo>
                  <a:pt x="91440" y="53340"/>
                </a:lnTo>
                <a:lnTo>
                  <a:pt x="76200" y="68580"/>
                </a:lnTo>
                <a:lnTo>
                  <a:pt x="60960" y="83820"/>
                </a:lnTo>
                <a:lnTo>
                  <a:pt x="45720" y="91440"/>
                </a:lnTo>
                <a:lnTo>
                  <a:pt x="30480" y="106680"/>
                </a:lnTo>
                <a:lnTo>
                  <a:pt x="22860" y="121920"/>
                </a:lnTo>
                <a:lnTo>
                  <a:pt x="15240" y="137160"/>
                </a:lnTo>
                <a:lnTo>
                  <a:pt x="7620" y="152400"/>
                </a:lnTo>
                <a:lnTo>
                  <a:pt x="0" y="160020"/>
                </a:lnTo>
                <a:lnTo>
                  <a:pt x="0" y="175260"/>
                </a:lnTo>
                <a:lnTo>
                  <a:pt x="0" y="190500"/>
                </a:lnTo>
                <a:lnTo>
                  <a:pt x="7620" y="198120"/>
                </a:lnTo>
                <a:lnTo>
                  <a:pt x="7620" y="205740"/>
                </a:lnTo>
                <a:lnTo>
                  <a:pt x="15240" y="220980"/>
                </a:lnTo>
                <a:lnTo>
                  <a:pt x="22860" y="228600"/>
                </a:lnTo>
                <a:lnTo>
                  <a:pt x="30480" y="236220"/>
                </a:lnTo>
                <a:lnTo>
                  <a:pt x="45720" y="243840"/>
                </a:lnTo>
                <a:lnTo>
                  <a:pt x="60960" y="243840"/>
                </a:lnTo>
                <a:lnTo>
                  <a:pt x="76200" y="251460"/>
                </a:lnTo>
                <a:lnTo>
                  <a:pt x="91440" y="251460"/>
                </a:lnTo>
                <a:lnTo>
                  <a:pt x="114300" y="251460"/>
                </a:lnTo>
                <a:lnTo>
                  <a:pt x="129540" y="251460"/>
                </a:lnTo>
                <a:lnTo>
                  <a:pt x="144780" y="251460"/>
                </a:lnTo>
                <a:lnTo>
                  <a:pt x="160020" y="251460"/>
                </a:lnTo>
                <a:lnTo>
                  <a:pt x="175260" y="243840"/>
                </a:lnTo>
                <a:lnTo>
                  <a:pt x="198120" y="243840"/>
                </a:lnTo>
                <a:lnTo>
                  <a:pt x="198120" y="24384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212080" y="1905000"/>
            <a:ext cx="205741" cy="289561"/>
          </a:xfrm>
          <a:custGeom>
            <a:avLst/>
            <a:gdLst/>
            <a:ahLst/>
            <a:cxnLst/>
            <a:rect l="0" t="0" r="0" b="0"/>
            <a:pathLst>
              <a:path w="205741" h="289561">
                <a:moveTo>
                  <a:pt x="198120" y="30480"/>
                </a:moveTo>
                <a:lnTo>
                  <a:pt x="198120" y="30480"/>
                </a:lnTo>
                <a:lnTo>
                  <a:pt x="205740" y="30480"/>
                </a:lnTo>
                <a:lnTo>
                  <a:pt x="205740" y="30480"/>
                </a:lnTo>
                <a:lnTo>
                  <a:pt x="205740" y="30480"/>
                </a:lnTo>
                <a:lnTo>
                  <a:pt x="205740" y="30480"/>
                </a:lnTo>
                <a:lnTo>
                  <a:pt x="205740" y="30480"/>
                </a:lnTo>
                <a:lnTo>
                  <a:pt x="205740" y="30480"/>
                </a:lnTo>
                <a:lnTo>
                  <a:pt x="205740" y="22860"/>
                </a:lnTo>
                <a:lnTo>
                  <a:pt x="205740" y="22860"/>
                </a:lnTo>
                <a:lnTo>
                  <a:pt x="205740" y="22860"/>
                </a:lnTo>
                <a:lnTo>
                  <a:pt x="205740" y="15240"/>
                </a:lnTo>
                <a:lnTo>
                  <a:pt x="198120" y="15240"/>
                </a:lnTo>
                <a:lnTo>
                  <a:pt x="198120" y="15240"/>
                </a:lnTo>
                <a:lnTo>
                  <a:pt x="190500" y="7620"/>
                </a:lnTo>
                <a:lnTo>
                  <a:pt x="182880" y="7620"/>
                </a:lnTo>
                <a:lnTo>
                  <a:pt x="175260" y="0"/>
                </a:lnTo>
                <a:lnTo>
                  <a:pt x="160020" y="0"/>
                </a:lnTo>
                <a:lnTo>
                  <a:pt x="152400" y="0"/>
                </a:lnTo>
                <a:lnTo>
                  <a:pt x="144780" y="7620"/>
                </a:lnTo>
                <a:lnTo>
                  <a:pt x="129540" y="0"/>
                </a:lnTo>
                <a:lnTo>
                  <a:pt x="114300" y="7620"/>
                </a:lnTo>
                <a:lnTo>
                  <a:pt x="106680" y="7620"/>
                </a:lnTo>
                <a:lnTo>
                  <a:pt x="91440" y="15240"/>
                </a:lnTo>
                <a:lnTo>
                  <a:pt x="76200" y="15240"/>
                </a:lnTo>
                <a:lnTo>
                  <a:pt x="60960" y="22860"/>
                </a:lnTo>
                <a:lnTo>
                  <a:pt x="53340" y="22860"/>
                </a:lnTo>
                <a:lnTo>
                  <a:pt x="38100" y="30480"/>
                </a:lnTo>
                <a:lnTo>
                  <a:pt x="30480" y="30480"/>
                </a:lnTo>
                <a:lnTo>
                  <a:pt x="22860" y="38100"/>
                </a:lnTo>
                <a:lnTo>
                  <a:pt x="15240" y="45720"/>
                </a:lnTo>
                <a:lnTo>
                  <a:pt x="7620" y="53340"/>
                </a:lnTo>
                <a:lnTo>
                  <a:pt x="0" y="60960"/>
                </a:lnTo>
                <a:lnTo>
                  <a:pt x="0" y="68580"/>
                </a:lnTo>
                <a:lnTo>
                  <a:pt x="0" y="76200"/>
                </a:lnTo>
                <a:lnTo>
                  <a:pt x="0" y="83820"/>
                </a:lnTo>
                <a:lnTo>
                  <a:pt x="0" y="91440"/>
                </a:lnTo>
                <a:lnTo>
                  <a:pt x="0" y="99060"/>
                </a:lnTo>
                <a:lnTo>
                  <a:pt x="7620" y="106680"/>
                </a:lnTo>
                <a:lnTo>
                  <a:pt x="15240" y="121920"/>
                </a:lnTo>
                <a:lnTo>
                  <a:pt x="22860" y="129540"/>
                </a:lnTo>
                <a:lnTo>
                  <a:pt x="30480" y="137160"/>
                </a:lnTo>
                <a:lnTo>
                  <a:pt x="45720" y="144780"/>
                </a:lnTo>
                <a:lnTo>
                  <a:pt x="60960" y="160020"/>
                </a:lnTo>
                <a:lnTo>
                  <a:pt x="68580" y="167640"/>
                </a:lnTo>
                <a:lnTo>
                  <a:pt x="83820" y="175260"/>
                </a:lnTo>
                <a:lnTo>
                  <a:pt x="99060" y="190500"/>
                </a:lnTo>
                <a:lnTo>
                  <a:pt x="114300" y="198120"/>
                </a:lnTo>
                <a:lnTo>
                  <a:pt x="121920" y="205740"/>
                </a:lnTo>
                <a:lnTo>
                  <a:pt x="129540" y="220980"/>
                </a:lnTo>
                <a:lnTo>
                  <a:pt x="144780" y="228600"/>
                </a:lnTo>
                <a:lnTo>
                  <a:pt x="152400" y="236220"/>
                </a:lnTo>
                <a:lnTo>
                  <a:pt x="160020" y="243840"/>
                </a:lnTo>
                <a:lnTo>
                  <a:pt x="160020" y="251460"/>
                </a:lnTo>
                <a:lnTo>
                  <a:pt x="167640" y="259080"/>
                </a:lnTo>
                <a:lnTo>
                  <a:pt x="167640" y="259080"/>
                </a:lnTo>
                <a:lnTo>
                  <a:pt x="167640" y="266700"/>
                </a:lnTo>
                <a:lnTo>
                  <a:pt x="167640" y="266700"/>
                </a:lnTo>
                <a:lnTo>
                  <a:pt x="167640" y="274320"/>
                </a:lnTo>
                <a:lnTo>
                  <a:pt x="160020" y="274320"/>
                </a:lnTo>
                <a:lnTo>
                  <a:pt x="160020" y="274320"/>
                </a:lnTo>
                <a:lnTo>
                  <a:pt x="152400" y="281940"/>
                </a:lnTo>
                <a:lnTo>
                  <a:pt x="137160" y="289560"/>
                </a:lnTo>
                <a:lnTo>
                  <a:pt x="129540" y="289560"/>
                </a:lnTo>
                <a:lnTo>
                  <a:pt x="114300" y="289560"/>
                </a:lnTo>
                <a:lnTo>
                  <a:pt x="106680" y="289560"/>
                </a:lnTo>
                <a:lnTo>
                  <a:pt x="99060" y="289560"/>
                </a:lnTo>
                <a:lnTo>
                  <a:pt x="83820" y="289560"/>
                </a:lnTo>
                <a:lnTo>
                  <a:pt x="76200" y="281940"/>
                </a:lnTo>
                <a:lnTo>
                  <a:pt x="60960" y="281940"/>
                </a:lnTo>
                <a:lnTo>
                  <a:pt x="53340" y="274320"/>
                </a:lnTo>
                <a:lnTo>
                  <a:pt x="38100" y="274320"/>
                </a:lnTo>
                <a:lnTo>
                  <a:pt x="30480" y="266700"/>
                </a:lnTo>
                <a:lnTo>
                  <a:pt x="15240" y="259080"/>
                </a:lnTo>
                <a:lnTo>
                  <a:pt x="15240" y="25908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09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officialpsds.com/images/thumbs/Mead-Composition-Book-psd6357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17220"/>
            <a:ext cx="2743200" cy="2414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cdn.shopify.com/s/files/1/0125/3302/products/Pomona_Presentation_Folder_old_mark_inside_1024x1024.png?v=137963164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5587" y="2286000"/>
            <a:ext cx="330901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http://www.clker.com/cliparts/i/s/K/X/9/F/book-hi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1693" y="4267200"/>
            <a:ext cx="2996213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726326" y="838200"/>
            <a:ext cx="37561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800" b="1" dirty="0" smtClean="0"/>
              <a:t>El cuaderno</a:t>
            </a:r>
            <a:endParaRPr lang="es-MX" sz="4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3207603"/>
            <a:ext cx="34259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800" b="1" dirty="0" smtClean="0"/>
              <a:t>La carpeta</a:t>
            </a:r>
            <a:endParaRPr lang="es-MX" sz="4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749186" y="5410200"/>
            <a:ext cx="21178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800" b="1" dirty="0" smtClean="0"/>
              <a:t>El libro</a:t>
            </a:r>
            <a:endParaRPr lang="es-MX" sz="4800" b="1" dirty="0"/>
          </a:p>
        </p:txBody>
      </p:sp>
    </p:spTree>
    <p:extLst>
      <p:ext uri="{BB962C8B-B14F-4D97-AF65-F5344CB8AC3E}">
        <p14:creationId xmlns:p14="http://schemas.microsoft.com/office/powerpoint/2010/main" val="139546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clker.com/cliparts/N/N/x/e/A/u/student-desk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555" y="457200"/>
            <a:ext cx="2143845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fc05.deviantart.net/fs70/i/2012/258/c/b/pizarron_by_ladamadelaoscuridad-d5eueev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00" t="17023" r="6779" b="15833"/>
          <a:stretch/>
        </p:blipFill>
        <p:spPr bwMode="auto">
          <a:xfrm>
            <a:off x="706035" y="4495800"/>
            <a:ext cx="2542435" cy="1824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0" y="1066800"/>
            <a:ext cx="29306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800" b="1" dirty="0" smtClean="0"/>
              <a:t>El pupitre</a:t>
            </a:r>
            <a:endParaRPr lang="es-MX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429000" y="4992472"/>
            <a:ext cx="32271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800" b="1" dirty="0" smtClean="0"/>
              <a:t>El pizarrón</a:t>
            </a:r>
            <a:endParaRPr lang="es-MX" sz="4800" b="1" dirty="0"/>
          </a:p>
        </p:txBody>
      </p:sp>
      <p:pic>
        <p:nvPicPr>
          <p:cNvPr id="4104" name="Picture 8" descr="https://encrypted-tbn2.gstatic.com/images?q=tbn:ANd9GcQU3f0H6gUYF-BBOlxukQXbgItWTgwj9pYCNOSoGMK3afqkRmN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133600"/>
            <a:ext cx="2362200" cy="2362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38200" y="3055203"/>
            <a:ext cx="51748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800" b="1" dirty="0" smtClean="0"/>
              <a:t>La computadora</a:t>
            </a:r>
            <a:endParaRPr lang="es-MX" sz="4800" b="1" dirty="0"/>
          </a:p>
        </p:txBody>
      </p:sp>
    </p:spTree>
    <p:extLst>
      <p:ext uri="{BB962C8B-B14F-4D97-AF65-F5344CB8AC3E}">
        <p14:creationId xmlns:p14="http://schemas.microsoft.com/office/powerpoint/2010/main" val="109295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CEAAkGBxQTEhQUEhQWFhUVFxUXFhcYFxQYFxQVGBQXFhUYFRgZHCggGRomHBcUIjEhJSkrLi4uFx8zODMsNygtLisBCgoKDg0OGhAQGywkHyQsLywsLCwsLCwvLCwsNCwsLCwsLCwsLCwsLCwsLCwsLCwsLCwsNCwvLCwsLCwsLCwsLP/AABEIAKMBNgMBIgACEQEDEQH/xAAbAAEAAQUBAAAAAAAAAAAAAAAABQECAwQGB//EAD4QAAICAQEECAMFBwQBBQAAAAECAAMRBAUSITEGEyJBUWFxgZGh8DJCUrHBBxQjM2JykjTR4fEkFRZDc6L/xAAZAQEBAQEBAQAAAAAAAAAAAAAAAwQCAQX/xAAgEQEAAgICAwEBAQAAAAAAAAAAAQIDEQQxIUFREkJS/9oADAMBAAIRAxEAPwD3GIiAiJEdJttjSad7d3fIwqIObux3VHxPynkzqNkRtLxPP06VbQqU2ajT0smCxWtytiLzOQ2QeEktnftB0lmBYzUMQDu3Dc4HkQ3LHnmcVzUt7dzjtHp10TDRqlcZRgwPeCCPiJlBlHCsREBERAREQEREBERAREQEREBERAREQEREBERAREQEREBERAREQEREBERAssbAnnfTLWdbqtPRnC1719nkEHYz75nea+zAnj+sDak6y1cHrHWtMnAauphvqTg4DYIz5zPybapr6tgruzb27tEXVoqMr9fYE3lII3ebnh4ATU1KEsVdOF1qrxGQtFQyCT3A4+cy7N2Vhxc5G/mxtxeKKXwOBwCcKoGcceJkx7T5k210+lFd9ua2cozXZRZZpza9r5rYhVpT+jlxPj4ye2Z0x1tYUuK9Qpra0/8Ax2LWpxljyJI8pS3Qo2eGCUKHHAhT3Dwmrq9mk74VgN8VJg/cqQ9oDHPMrTNNepSvgifTrdn/ALRdKxC3b+ncgHFinGGHA7w4YPicTq9LrUsXerZWU96kEfETxPTM1pdipZNReEzjIXT0A4ye4HEaFK2et6mfTtc9thatiu7QmQOzy4n85pryvrPbjfHuYMrPJ9mdKtfUqFmr1CmtrSHxW61qcDLKMEkeU6LQftFoOBqEs07EK3bUlcNyO8vIeuJormpb2hbFaHbRNPQ7SquXeqsVx4qwP5TbBlU1YiICIiAiIgIiICIiAiIgIiICIiAiIgIiICIiAiIgIiICDEstbAgcv042n1OmtccwuF/ubsr8zOK0Gm6qquv8K8f7jxbjJPp1qOt1Gn0/dvG1/wC1Ps59/wAppnic+PhPncu+7a+N/FrqNs9beImUDwM1VOO+bO9nmJils2u9ROcOgst1Ls9YpKhursUKxcFSg33J3gMHPV4xwByZ0g9ZWdVtp5NdsGz9IKqkrHJFC58cDifcymo2fXYGBUZZChI4NuHiQCOU2h5SvqJzEy9RWo2Rnf3WxvipOI4LUn2lXHPPnNDalTM4qbH/AJF4yOeNNSMjPhnwkl0iuuWhm043mHMDi+797qxj7fhnhNXYOy3U1WXMWK6eusbxJcOe1aWJ784HoJWN62nMRvTTo0tbOjrvUta9tpatihShBgAAcBkgd0ldm9I9fUqEWpepre1ltG6yVqez215sR4iSGo0SuGyPtKUJ5HdPMBhxmhrdjFg+65Xf6pTkZC1oe0q448fOd1zTHUp2wxKf0P7Ra+A1NNtDbqtkjfQBuRLLxHuJ1ezts03jNNqWD+lgfiOYnlWp092W3gCtt4LnmE01S5UN5nHzkRolSxq3YNW19l17OjFDXp0GFC48cCaa8r6hbjfHvQaVnkGyukGtrRCl62g1NcyXDJSsHsDfHHJHjOj0X7RAuBqqLKTuqxZcWIFbkTu8V+E0VzUt7Z7YrQ7yJGbL29p9QM02o/kDxHqDxEkg0qmrERAREQEREBERAREQEREBERAREQEREBERATW1rYE2Zq61MgwPL7VL6i/UE8CRVX5Kp4/Eyo+sTDfVqdJvV2Um+kOzK6HthSeAKy3S7W01hwLNxvw2jcOfXlPk5q2/UzMPp4bV/OttwH39ZlQ+Xl4y06dgM8x4jtD4iWgSGl4ZlOZkHwmBT9GXqf8Ao/pD1mlV8pYG9pfmBX1+veXYPcZQfGV+Xy/4gPbEuHlxgSvqIHHaJtVfVqA2/wBYy7uM7tadYxBTdKjtoo5gkHe5zp//AEys19WVBXq+rPcdzAGN4ccTbHkf1lfb4Tq1ty5rXUIfWbAVus3HKGwUq3eBXWfsL4Z8Zjs0V28Q6hlt1ClivEJp61yinzJHdJ4es5vphtd6erWo7jMGbOaxvYwqKN/7XaZcqo3sA4nVNzOoc31EblHXaau22ksu41j3ai1hlXShAVRQeGMyU2dtTW0qhr1G8Oqe5kuAYIgPYAb7WSPObGh2e1l2osvUYZUpUdzVhcuRjjgsT8Jl12wlcWYZ0NnUq3eBXWc7i+APfO65Zr0nbDFklo/2gsnDV6Z68KrlqyLFCt9ksOa+nGdRsrpLptR/KuRj+HOG91ODOAfQWljvAMtt6s5U8ForHYUg95I7pGXaaqwq1ybrO92psONx0pQEIueYzgTTTlT7Z7cb49nDCXTxrYm0dZVXWyak8aXvdLR1iIm8eqUH7QJHnOl0fT2xP9VpmGER2ekh1VX+zvqcEHy4zRXNSyFsVoegRIPZfSvS38K7l3vwMdx/8WwZNBxKproiICIiAiIgIiICIiAiIgIiICUZcysQI7V7PDd05na3RKuzO8gPtx+M7eWlBA8lt6JW0nOmusr8s5X3UzA2v1dXC+hbh+JOy/uO+et2aUGaOo2Qp7pG+ClvStc16+3nGl25prDulzU34bRj58pKjStjK9pfFSGWSu0+iqWDDID6iczd0Oek72mssqP9JJHuCZmvw5/mWivL/wBQ3t0j6/SXIPD5f7SKO0ddTwuqTUKO8dh8ew/SZtP0j0rndcvQ/hYpx/kOHxma2G9e4aK5qW6lJj67jLgfoy+uneG8hV18VIPzEoZJXamPKXAeBgL9CMfRh6e0uHlKfXjLp68PURuA+BxyzzB8jKgSv5wHyl4+MoMxgenygQO3Npql9K9Y6botssGCFsRaywQEjDMTg4BzhTI3W66++tqHCM1poXerUjqltBset2yclUC9rgDvjhOyx7zFpNLXUu7WgrXJOFG6MnmcDhO/1GunH5nbT1Wxq2DgFk3xUreG5WeCKO4Gamq2bdvnIDLber2FT9mitewmDzJIHASfHxmptXVpTS7vZ1QCntnHZODjAOQT5TyJkmIcyaa7WTr6wGd7tVbvDddak7KKTzA5SzQavU0Mi06ixB1D6ixbP4taJvfwkCniMjzkhZtWxdPp+tWq57UXrFLAO+/jK11opDcCcngOz55FuyNAuq/erSxVbbVrXHfTpyAFGe4kHlLRe1UppWyW0nTnUVD/AMrThgqI7vQ2dwPy3kY8/IGdJsvpjpLjuraFf8D5Rx7NOU1OyLCxJwwsvWywjhiqtewgB58QJF20JYy/vCDLvdqrgw4ipBuohPMDlwzL15U+0Lcf49cWwGXzxnTvbpqw9Oosp3aX1Fin+IiqT/CQI3LPKT2h6b6qtc6jTrYBXXY7VMAyB/shkbm3kDNFc1JQtitD0iJzWzem2ktbcNnV2d6Wg1sD4drgfjOhS0EZB4SqbJEZiAiIgIiICIiAiIgIiICIiBQrMNmmBmeIEXqNlKe6Qm0ejCOMFQR5jM6+UKwPKdT0LNZLad3pbxRiB7iYv33X08LFTUqPEbr/ABE9WfTgzS1Gy1PdJWw0t3Clctq9S88o6UaZji1bNO39a5X/ACH6yaow43qnSxfFGDD5cZIa/o2jjBUEeYBnL6zoQFO9SXqbxrYr+UzX4cfzLRXlT7TAXHMEfXhAGf8Aj9RID942hRwO5qUHc4w/swmWnpZRnGors07eJG8nsRxme2C9fTRXPSyaH14y4SmlZLRvU2JaP6WBP+4lzAjmMesjrSsTEnylcQPh+Urj6EPT5S4H3lAfOVx9f9Q8Vx5fXtK7uR4g8wYAlflPRoDY1AtFyp1dgAXeQlN5RyVgvBl8iJIKmBgAY+H/ABKjPrAHtG5k1pUAeYkPrto4vauw0nTrQ1lxYcU7e6A5J3cN2uGPuGTOD6zQt2Np2Z2NSb1i7th3Rlx/Xw7XvnE6rr25tv05XXW06vcSqt6zqrlqfe4FqdMN4kLnsryGOEltZ0fsZyd4MtupS23BKkVVr/DrUd/ECSeyNhU6dK1Rc9XvhXbBcdYxZ+PDmZI8PSJnz4eRHjy4cqSUGqryHfUay8OPsVp2a6yfTHCU2dW1So1F9unPUvqLADvIFY/wU3G4DwnV9IdSa9Pa+4lm6hO4xIV/6eR4nkPMyJuOntsspAcORV+8GvBWvcAda3J5Lg4OB3jlKUvaPMJ3pWfEsml6b6ulmS+uu7q66rLGrO4yCz7KlTwZuXAeM6TQdO9K7bljNRYMApevVkE92Tw+c4bZmy31Kdecbuo1XXWZ5mmkkUqB6qDx8YAcbn71XlWbUazUb4BCrXwrrJ5HhjhL15U+0bcaPT12nUKwypBB7wQR8RMmZ4zodOKwr03W6cihtRbuMd0BzmlOrPZHhykzV0w1mnVjcKr0rSp7Cua3TrDhVI4hm5dwmiuekoWw2h6dE5LQ9PdMW3Lt/TuCAVuXdAJGQN4ZXlx4mdTRerqGUhgeIIIIPoRLJMkREBERAREQEREBERAREQEREChExvQDMsQI6/ZqnukRrujqsMFQfadRKEQPLtf0FQHer3q27mQlSPhNcPtHT8N9dQg+7YoDY8mH6z1Z6QZqX7OU904tjrbuHdb2jqXnFPS6ocNTTbpz4jLpn1A/STmi1FdwzRalnoQG9xJXWbAVu6cttLoLWTvKpRu5kJUj4TPbiVnpevKtHabYEcwR6iUA+hOaFe0NP9i0XIPuXDP/AOufzmSvpcq8NVprKT+NO2nr4/nM1uNerRXkVl0QHv8AIy4Ga2h19F/8m6uz+nIDj2PGbboRzBHr/vIzWY7Wi0T0tx7GXe0p9eIlwH0OM8eg8j+v/MuHpKD4/nK+5+vWAGO7hK8fIynH1j4iBpbT2ZVeoW1SQDkdplKsORVlIwZp1dG6xc9pZmDhwV7IwbAosO+BvtkKOZ4d0msynD0nUWmPDmaxLFpNOtaLWnZVAFUeAAwOcyOoIwwyDz8/WV4+sDyP16GcvXNbSOnZtSltb1hf3ffde113aPVIFXLcwBu4+8JGX6ZLbqVrbrBqrzqbTulSK9OAq1lW4jDcMHByCMSW1/RYMrhbX7di2lbCbELKpUBsEPj7JA3uBQYm7sjYKUFGVizrUtWTjGASzMB3FmJJ48ZSZrEeHERO/LU0Gld7KUurB6yy2+4MAygjs1pnlnBEnuidKVW6pKezULQAnHdV93Nm75cV5SzW6oVVWWsOFaM3uBwHxxLehFDLSm/xdu25/rftN+c2cXcxMsnJiImIdkIheUTWyqxEQEREBERAREQEREBERAREQEREBERAoRLGpBmSIGldoFPdIvV7CVu6dDKYgeb7T6D1Mchd1vxL2T8pHLo9fpv5N5sUfcuy4x4Z5iertUDNa3Qqe6czSJ7h1Fpjp5vV0uKcNXpXr8Xq7SepU8hJrZ219Pf/ACb0Y/hJ3XHqpk3qthqe6cztXoTU/EoM+I4H4iQtxaz0tXkWjtNsuOYlM+fxnIjZet03+n1DFR9y0b6+mTymWrpZbXw1WlI8bKTkepQ/7zNbi2jpevJrPbqSPoSmfo8JobO2/pb/AOVeu9+B81v8G5+0knQjmPjy+MzzS1e4XreJ6W/KCDAOPL8pWculFHhwP13Sh8xKj6xHoZ6KAeB/WCPEfCVPmPr1EoPWBCdKX3lpoB43Wgt/9dfab4ndHvOv2LRhROQp/ja+xvu0KtK/3Ht2fMge073RV4E+thr+aRD5ma36vMtqIiVSIiICIiAiIgIiICIiAiIgIiICIiAiIgIiICIiAiIgJY1YMviBqW6IHukdqtiqe6TkQPP9q9DKrM7yAnxxg/ESGXYmr03+m1DqB9x+2npg8p6uyAzXt0YPdPJiJ7exMw81r6U6irhqtLvDvsoPH1KGSmz+keku4JcEb8Fn8Ns+/AzptTsZT3TntqdD6rPtID544/GRtx6WVrnvVJGsjjz8xLfn685yX/tzUafjpdRZWPwE7yf4nhL6+kurq4arTLao+/VkN/iefyma3EmOmivJj3Dqifo8Zj1GoFaPY2N2tWY+wzIzZ/SnSWnAt6p/wWjdOfDjw+cr0qUPWlFZDG6xA5UjhWp32z5HGJOmG36iJhS2av5mYlk6DaMipWf7dhNj/wBzneP549p3VYwJFbH026BJifUfNIiICIiAiIgIiICIiAiIgIiICIiAiIgIiICIiAiIgIiICIiAiIgIiICWlBLoga9mkB7pH6nZCnukxEDkNZ0Tqs4Oit6j9Zn2P0WqoOUU582ZsDwG8Tj2nT4jECymvAmSIgIiICIiAiIgIiICIiAiIgIiICIiAiIgIiICIiAiIgIiICIiAiIgIiICIiAiIgIiICIiAiIg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809625"/>
            <a:ext cx="29527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http://mightygoods.com/system/pictures/0001/1661/papermate-pink-pearl-eraser.png?128919858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07" r="27243"/>
          <a:stretch/>
        </p:blipFill>
        <p:spPr bwMode="auto">
          <a:xfrm rot="14917456">
            <a:off x="1409654" y="1929165"/>
            <a:ext cx="1275902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http://images.sodahead.com/polls/0/0/3/2/0/6/2/0/3/433505958_glu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4292" y="3655695"/>
            <a:ext cx="1704378" cy="274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51232" y="914400"/>
            <a:ext cx="25875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800" b="1" dirty="0" smtClean="0"/>
              <a:t>La regla</a:t>
            </a:r>
            <a:endParaRPr lang="es-MX" sz="4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69430" y="2520697"/>
            <a:ext cx="29931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800" b="1" dirty="0" smtClean="0"/>
              <a:t>La goma </a:t>
            </a:r>
            <a:br>
              <a:rPr lang="es-MX" sz="4800" b="1" dirty="0" smtClean="0"/>
            </a:br>
            <a:r>
              <a:rPr lang="es-MX" sz="4800" b="1" dirty="0" smtClean="0"/>
              <a:t>de borrar</a:t>
            </a:r>
            <a:endParaRPr lang="es-MX" sz="4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421311" y="5188803"/>
            <a:ext cx="43604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800" b="1" dirty="0" smtClean="0"/>
              <a:t>El pegamento</a:t>
            </a:r>
            <a:endParaRPr lang="es-MX" sz="4800" b="1" dirty="0"/>
          </a:p>
        </p:txBody>
      </p:sp>
    </p:spTree>
    <p:extLst>
      <p:ext uri="{BB962C8B-B14F-4D97-AF65-F5344CB8AC3E}">
        <p14:creationId xmlns:p14="http://schemas.microsoft.com/office/powerpoint/2010/main" val="198760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3.imimg.com/data3/BM/FN/MY-3555975/pencil-sharpeners-250x2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14400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00400" y="1836003"/>
            <a:ext cx="43107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800" b="1" dirty="0" smtClean="0"/>
              <a:t>El sacapuntas</a:t>
            </a:r>
            <a:endParaRPr lang="es-MX" sz="4800" b="1" dirty="0"/>
          </a:p>
        </p:txBody>
      </p:sp>
      <p:sp>
        <p:nvSpPr>
          <p:cNvPr id="2" name="AutoShape 4" descr="data:image/jpeg;base64,/9j/4AAQSkZJRgABAQAAAQABAAD/2wCEAAkGBxQTEhUUExMVFBUXFBcYFRQWFhQXGRcVFRUYFhcUFxcYHSggGRolHBcUITEkJSkrLi4uFx8zODMsNygtLisBCgoKDg0OGxAQGywkHyQsLCwsLCwsLCwsLCwsLCwsLCwsLCwsLCwsLCwsLCwsLCwsLCwsLCwsLCwsLCwsLCwsLP/AABEIAJQBUwMBEQACEQEDEQH/xAAcAAEAAQUBAQAAAAAAAAAAAAAABQIDBAYHAQj/xABBEAABAwIBBgoHBgYDAQAAAAABAAIDBBExBQYHIVFxEhNBYYGRobHB0SIyUlNicpIjM0JDgtIUFkSTovAVssJz/8QAGgEBAAIDAQAAAAAAAAAAAAAAAAEFAgMEBv/EADERAQACAQIFAQcDBAMBAAAAAAABAgMEEQUSITFBURMiMkJhkdFxobEUFTOBI1LwNP/aAAwDAQACEQMRAD8A7igICAgICAgICAgICAgICAgICAgICAgICAgICAgICAgICAgsVVWyMXke1g+IgKYrNukQibRXrKGnz0ommxmB3B3kumuiz27Vc9tZhj5lykzto5DZs7b7Ddveoto89es1krrMFp2i0JqOQOF2kEbQbhc8xMd3RExPZUoSICAgICAgICAgICAgICAgICAgICAgICAgICAgICAgICAgICAgINCzvz7ERMVNZz8C/Gx2NHKedWGk0M5fet2cOp1cY42r3c9q3TSkule432k96u8dMeONqQp75L5J3tKHqy1psDddETO28saxEyjzVa9RSb7NvsolO5vZ4z0zhwHng31tOsHoWjLgw5+lo6+qa+1w9cc/68O1Zp50xVrLj0ZAPSZftG0Lz+r0d9Pb1j1W2l1lc8bT0tHePw2BcbsEBAQEBAQEBAQEBAQEBAQEBAQEBAQEBAQEBAQEBAQEBAQEBBpmkTOXiI+JjP2sg12xaw6vqOAXbotNOa+89ocuq1EYq/Vz2mo+LYJJBd7vVby8wsr3vPJXtCgteZ96e8tryJmM+ez6omNnJE3U8j4j+HdjuXBn4jXH7uLrPr+HfpuH2t72Xp9Py3nJ2Q6eAWihjZzhoJO9x1lVOTNkyTvaZlbUxUpG1Y2Wcs5sUtU0tmgY7Y4ANeNzhrCima9J3rKbUrbvDiekDMR9A4SRkyU7jYOPrRk3s19tVthVrptZz9J7uPLg5esdkRm1ll9PK17SRYhWUcuak0srs1LUmMlO8Po3I+UG1ELJW4OGsbDyheZzYpxXmk+F1p80ZscXjyzVqbhAQEBAQEBAQEBAQEBAQEBAQEBAQEBAQEBAQEBAQEBAQEEFnZnGyji4RsZHA8WzafaOxoW7Bgtltyw1ZcsY67y5Xk5rp5H1U5LgCSL8ruQ7hyL0MUjFWMVO8vP5cs5LTe3aG9ZlZD4Z/i5xcn7lhwA9u23Yq7Xanl/4cf8Av8O7h+mmf+fJ3nt+nq3dVK3EBBiZVoGTwyQyC7XtLT0jEc4xU1tNZ3hExvGz5mraIwvkid60UjmHn4JtdX2G/aY8q3JXvDs2iLKQfTGPVdhO8jG567dC5eK49skX9Th14iLY/RvyqlmICAgICAgICAgICAgICAgICAgICAgICAgICAgICAgICCAzrzojo2a/SlcPQjGJ53bGrdhw2y22hry5a443lxmsrpaycukdwiTrPIB7LRyAL0un09dPRQajPbJZucWTeEKeBupr5Gtdb2QLu7AVyTl5efJPeIR7HmmmPxM9f5dQjYGgACwAAA2AYKgmd53l6OI2jaFShIgICD5yz6cDlCsthxx6wAD23V1p/wDHVXZvis3DQsTxkmzgrbxX/DVy6L/6p/R11UC7EBAQEBAQEBAQEBAQEBAQEBAQEBAQEBAQEBAQEBAQEGl535+R0/CjgtJNgT+CP5jynmHSuzTaO+ad/DmzamuPp5cgrKySd5e9xcXH0nnE+QXosGnrir0UuXPa89WZRyCKyytvZp2brmjlYSSxX/DMOp7HMH+RA6VX6zDNcdtvT+J3dGky75qxPr/MbOpLz70IgICDGylWthifK82axhcdwF1lWs2mIhEztG8vmWuqDJI+R3rSPc8/qJPir/HTbavoq7W33s6xobouCx7yMR3mw7nLTxa/StGvh0c2W9/9OlqkXIgICDwlBRx7fab1hB6JBtHWEFQKD1AQEBAQEBAQEBAQEBAQEBAQEBAQEBBHZZy5BSt4U0gbsbi525o1rPHjtedqwxtetY3mXK869Ics144bxRnVYEcNw5z+EcwVzpeGfNdWZ9bv0o0kNLsdQ2K5rWtI6K21pmVx0obgo7kUYk011jvs2RRI5DyiY3g3tz7DcEHoIB6FN6xkrtLRkiaW5o7u85s5dZVRBwI4bQBI3Y62I2tOIK8pqdPbDflnt4ei02ojNTmjv5/VMLndAg8c4AXOoDEnYg43pMzzFSf4aA3ha77R4/Me2/oj4BjflKtdJppr79u/hw6jNv7sdmh0dO6WQNaLklW2GnL70q7Pk2rtD6FzOybxFMxtrEi/RydmvpXn9bm9plmVloMPs8Mb956pxcjtEBBbqJgxrnHBoJPQg5/X5RfK4lxuORvIBsssNxh9CA5oQUlm9ABcMHOG4lBU2okGErx+t3mgrblGcYTSfUfFNxdblupH5zumx71O4yGZx1I/GDvY3wCbi+zOycYiM/pcPFNxfjzwk5YmncSE3GQzPIfihPQ4eIU7jKjzuhOLZG9APcU3GTHnLTn8y29rvJNxlRZWgdhKz6gOwqRksmacHA7iCguICCiSVrfWcBvIHegt/wAbH7xn1N81PLPojeD+Nj94z6m+acs+hzQfxsfvGfU3zTln0N4VCoYcHt6wm0m8D6lgFy9oG0uAUbJQGVM+KOG/2nGEckfpf5Ydq6Mely37Q031GOveWiZe0oSvBbA0RDb6z+vAdSs8HCfOSXDk18z8ENCq698ri5ziScSSSTvJVvjwUxxtEOG2S1p3mVlhAWybMOXeXj6gla5vDKMa3wlrm1pbYiIh4kRJurYbLKN2Fo3hM5Fy1JA8PjeWOGDhr1ey4HEJmxUy15bQ1UtfFbmpLoNHpSIAEtPwjb1onCx/S7DrVNk4VO/u2+60pxCJj3o+zyp0savs6R1/jkAHYCsI4ZbzaGz+ur4ho+cmeNVV3bLIGR+6j9Fv6ji7p1cy7MOix4+sdZaMmotfu15kZcQAOhdtMXmXLkyxEOk6Oc1uE/huF2t9Y8m3ixt5+ZcnENVGOvLXvP8A7f8ADHR4J1GTmt8MOuLzr0IgICAgwqnJML9bo232jUesJsI6XNWI+q57ekEdoUbDAnzTf+CRruZwLe0XTYR02QJ2/lk/KQezFRsMKajkb60bxvY4dtrJsMcnnCgeXQGoKuGgpuEFdwgoMg2jsU7ikyjaOtRuBlbtCB/EN2puKX1jRypubLJy0WerM5u5zh3LHeWWy1LnpPGPRncfmsek8ILq0mnvnvt48tGfLGKu7VMoZzSSPc57i8k4k9w5BzBemxaPHSuymvmved5YZy2/m7fNbfZY2va/q8/5h/N2+an2WNG1vUOWX83b5p7GiYi3qq/5Z9hh2+aTgp6I3t6qJcqvOwdaRgxx12TvefLDfO52JK2RtByqQUm6dnpesObdPK8SKzJMxBZZey9Ue0ZVNk2aT7uGV/yxvd3Ba7ZMNPitH3ZRTJbtCUhzMyg7CklHzDg960W12mj5m2NNlnwuSZhZRH9M47nMPitf9xwerP8ApMiIrsm1MH31PLGNrmOA67WW7Hq8V+0tV9PeO8MaOr510xtLRNNlZlvyqeSEdXsbL7SpiKsbTZu+ZOaktSb24uLlktjbFrdvcuHW6ymGNo629Pyy0+kvqJ3+X1/DstBRshjbHGLNaNXmedeayXte02t3ehx4646xWsdGQsGYgICAgtS1DG63Oa3eQO9Bhy5epm4zx9Dge5RvAwZ88aRv5l9wJUc0J2YUmf1MMGyHoaPFOeDZhzaQ2/ghJ3ut4LH2kGyKrs9HvuOJpyPjYXnvsonIIaqyy5/JGz/5xtasPafRLGZXO2k71E5JNh9e5OeZNlmXKDzy2WW8iw6tf7RTqKDVO9o9ancUGd3tHrKbmygyHaesolQX86keXQeXQRWU5tdujxXpOFY4jFv6qjW23vt6IuofYErvzZOWu7nx13lvTKWChgjc9gMvBD3yFodrcLhjQcG2Nu1eUyazLmvPXouaYaUjt1Z9RkOKsoJamNrWSRt4wFgADmgXc1wGonHXjqXfoNVkpeK2neJ6ObU4KzWbRHWOrnTQvTRCqmVZeokiFF1ikusJTsrYwlTFJlE3irLoqPhvbGC3hONhwnNaOlzjYLK00xV5pYV58k7Q6hkHRS2wdUzX5eBDh0vIuegBUufjFu2KNvrKwxcPjved27ZNzRo4LcXTR3H4nND3dbrqsyarNk+K0u6mDHXtCaa0DUBbcudteoCCl7ARYgEHEEXB6EGjZ16MqapBfABTTchYAI3H42DvFuldmDW5MU+sNGXT1u5XNmfXRy8U6mlc6+pzGOew84eBa2+yvcWrw3rzTaI/VWZcGSs7REy6Hmno04NpKsg4EQtN/rd4DrXDquK/Lh+/4bMPD5mebL9vy6TDE1rQ1oDWgWDQLAAcgAwVLMzM7ytYiIjaFahIgICAgxspUpliewOLC4EBw5DyFRMDQKzMSpJvxrH73PB7isORO6MnzIqwPuwfle095Uckm6OnzWq24wSdAv3KOWTdgy5NmZ60Ujd7HDwUbSKGtIxBG8ELGYFV1AFQl6FCRymBZeskLRWSXiBZSKCgpUj1EgRCFyqLP7fDwXoOFZYmnL6KvW097dgzMuFaZKc0bOSltpSFbluSYASekAxrLG34LWI2amgdJXm8mgvjtO0LaNTWzZos744aCSlhiDXSiznC1gHCzjq5SNS7dJorc8Xt0iHPn1Ecs1jy0xpV9Eq2YevCmUQpAKw7suzKjpwBwnmwWW0R3aZyTadqsSqyhyMFh2lacuoisdG/HpvNuqPDnFcftrzPuuvlrHSWxZBzsrKWwiqHBo/ATwm/S7V1LC2CmX/JEf6IyzX4W+ZH0wSiwqIWSfFGeAeo3B7FoycLrP8Ajt92ddZaPij7NuoNKFDJYOc+I/Gw2623XFfh+evjdvrq8U+WxUWcFLL93URO5g9t+om65rYcle8S3VyVt2lJNN8Na1s3qAgICAgICAgICAgICAgIKHwtOLQd4BQWH5OiOMUZ3sb5ILDsg0xxp4f7bPJRtAsSZr0h/p4xuBb3KOWvoLZzQo/cD6pP3JyV9DdbdmXRH8n/ADk/cnLAtHMWi90frf5pywbvP5Dovdu+t/mp5YNw5iUXu3fW/wA05YNwZh0Xunf3H+abQbvf5Eofcn65P3JtCd1QzGofcf5yfuTaEKhmTQ+4H1y/uU7QbsXKOjyhlYWiHgOsQHtc8kX5nEgrZiy2xW3qwvSLxtLmeVtGFXE4iMcazkc22HOL3B61e4eJ45j3+iuyaS8T0Rn8h1vuH9RXR/X6f1afYZfRjVOadUw+lDJ/bkPc1ZV1mCe0otiyR3hFy0vANnktOwteO8LbGas9muaz5Wi5vtjqd5LL2keknJKptUxgv6x5BY+KWzRWGE4b3nbfowpZXyG5/wB3LmmcmT6Q6a1x4o2gFON6mMMR1TOSZeujSY2Ruo4KwllC5DCTgt2Kky13yRXu2fImYtbUtDoo7MOD3kNB3X1noWGbV4cM8sz1+icWK+WN4joyMpaPsowi5h4wbWEP7MexaacRw28/dnbSXjwho8pVUBsHSxEYgOe228XW7bDk7xEte169pmEtR6Q66P8AqHnmeGv/AOwKwnQaa3hlGfPHlOUuliqHrCJ+9pHcVpnhGKe0yzjXZY7xCXptLp/HTtPyvI7wVqtwafFv2ZRxGY71/dJQaV4T60Dxue13gFpng+XxMMo4lj8xKQh0l0hxEjf0g+K1zwrUR4j7s44lg9Z+zMjz/oj+Y4b43+AWueHaiPl/eGUcQ08/N+0r8eetEcJutkg/8rCdDnj5Wca3BPzJulqmSN4THBw2g3XNas1naYdFbRaN4leWLIQEBAQEBAQEBAQEBAQEBAQEBAQEBAQEFLmg6iAd6DFmyTA71oYnb2MPgs4yXjtMsZpWfCNqszKCT1qSLobwe1tlsjU5o+aWPscfpDXcraJqOQHiS+B3JYl7elrjftXRj4jmr36tVtJjmOnRz3OTR5WUgLg0TxDWXx4gfEzEdoVlg4jiv0t0lyZNLevbq1JrgV27xPZzdnhjWvlndlzQ6No2zVZMWOkF2nhOcNrWEAN3Fx17lo1uqnFTavf8sMGH2+X3u0O0taALAWAwA2Lzi+eoMasoIpRaWNjx8TQe9ZVtNe0omInu1yu0dUEn5PAPwOcOy9l0V1mavlqtp8c+EBWaHqc/dzyM+ZoeOwhdNeJ5I7w0zo6+JQ9RocmHqVLHb2ub4ldFeL+tWqdFPqwpNE1aPVfE79RHeFurxfH5iWE6G30WHaNMojBjDukb4rbHFsH1+zVOgv6Qp/kHKY/IH9yL9yy/uun9f2a/7defCzUZpZUjBcaVxAx4LonH6WuuegJ/c9PPn+UTw23owMg54y00uolhBs5p1YcjmnxWy1cGqrtLVGHLp55sc7fR3XNfL7KyEPbqcPWbsO0cy85qtNbBflnt4XOl1MZ679pjvCZXM6hAQEBAQEBAQEBAQEBAQEBAQEBAQEBAQEBAQEGi58aOoatrpIA2Gox4Q1Nk5ngarn2u9den1d8U7d4aMuCt/wBXEqqlkhkdFK0se02c0q/w5q5I5oVeTHNOkuq6KsptD2xk63Mc1vzNdwrdIv1Li4nimac0eJRw/JFc00nzHR1JUS8EBAQEBAQEBAQc10xZoMmp3VkTQ2aIcJ5H5kYxvtLRrB5iF1aXNal4hpzY4tG7UdEeWjHUNYT6L9RG+2v/AHYrvWUjPpubzCoxz7HUxMdp6S7wvNL0QEBAQEBAQEBAQEBAQEBAQEBAQEBAQEBAQEBAQahpCzMZXRcJgDahg9B2HCA/Lcdmw8hXRptROG2/hpzYoyQ4vk6rkp5DG/hRva7luHMe0969JjvXNX1hR58VqTvHSYdzzNzobVx2cQ2Zo9Nu3428x7FQazSTgt0+HwttJqozV6/FHdsi4nYICAgICAgICCJztla2iqXP9UQSX+ghZUje0ItO0S4JmFCTVRAY+erxC9NHTTW3UOfrkrEesPpFeXX4gICAgICAgICAgICAgICAgICAgICAgICAgICAgINKz+zDZWjjYrMqAMcBJbkdqx2H/R1abVWw26dmnNhjJH1cgZNPSTcGQPhlYdTtbSPMdhXoKZseopt3+ilyYL4rb16S6hm1pKY4BlUOC7Djmj0DzuGLTuuNyq9Rwy1fexdY9PLtwcQifdydJ9fDf6apZI0Pjc17Tg5pBB6Qqq1ZrO0rKJiY3hdUJEBAQEBBbnnaxpc9zWNAuXOIAA2knUEHGtJOfbasGlpSTDf7WXDjLawxnw3xPLbZjaaPR2mea0OLUaisRtDK0S5vuMnHuFg3C46unA9G5dnEc0Y8Xso7y4NJSc2fn8V/l19efXggICAgICAgICAgICAgICAgICAgICAgICAgICAgICCJzgzdp6xnBnjDvZeNTm7nf6FnjyWpO9ZY2pW0bS5Zl/RjUwXdSu49nsYPA3YO6OpXOn4pHbJ91dm0O/WrWaTK9RSvs10sDwdbfSAvztOoqwnHh1Eb9JcUTlwz03bjkvSpO0WmiZMPaaeA7pGsHsVfk4VE/BOzrpxCY+KGw0ulWkPrsmjPyhw6wfBcd+G5o7bS6q6zHKSj0jZPI+/I5jHL+1ap0OePlZxqsU+XkmkbJwF+PJ5hHKT/ANVEaLPPypnU448ous0s0jfu45pT8oaOsm/YtteHZp79GE6zHDXMpaV6p9xDBFCPaeTI7q1DvXVj4V/2lovr4jtDUcp5Rq6wgTTSTa9TMGX5mN1disMWhxY+riya2bdN215p6OZpC18zeLZjZw1nczzt0rTqOI4sUcuPrP8A7yY9JmzTvb3a/v8AZ17J9EyFgjYLNHWTyk868/kyWyW5rd11ixVx1itezIWDYICAgICAgICAgICAgICAgICAgICAgICAgICAgICAgICDBynkeCoFpomSD4hrG44hZ0yWpO9Z2Y2pW3eGoZR0VUjzeN0kJ5jwh1HzXdj4nmr36uW+ix27dEDVaJZh93UscPjaW911114vHzVc9uHT8so5+jGuGHFO5w/zC3xxXBPeJaZ4fl8TBHozridYiHOXjwBU/wB00/1+zH+gz/T7pKj0UTH7yeNvyhzu+y124xjj4ayzrw3JPeyfyfovpmfePkk5tTB2a+1cuTi+afhiI/dvrwzHHxTMtrybkSngH2MLGc4F3fUdar8uoyZfjtMu3Hgx4/hiISC0togICAgICAgICAgICAgICAgICAgICAgICAgICAgICAgICAgICAgICAgICAgIC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data:image/jpeg;base64,/9j/4AAQSkZJRgABAQAAAQABAAD/2wCEAAkGBxQTEhUUExMVFBUXFBcYFRQWFhQXGRcVFRUYFhcUFxcYHSggGRolHBcUITEkJSkrLi4uFx8zODMsNygtLisBCgoKDg0OGxAQGywkHyQsLCwsLCwsLCwsLCwsLCwsLCwsLCwsLCwsLCwsLCwsLCwsLCwsLCwsLCwsLCwsLCwsLP/AABEIAJQBUwMBEQACEQEDEQH/xAAcAAEAAQUBAQAAAAAAAAAAAAAABQIDBAYHAQj/xABBEAABAwIBBgoHBgYDAQAAAAABAAIDBBExBQYHIVFxEhNBYYGRobHB0SIyUlNicpIjM0JDgtIUFkSTovAVssJz/8QAGgEBAAIDAQAAAAAAAAAAAAAAAAEFAgMEBv/EADERAQACAQIFAQcDBAMBAAAAAAABAgMEEQUSITFBURMiMkJhkdFxobEUFTOBI1LwNP/aAAwDAQACEQMRAD8A7igICAgICAgICAgICAgICAgICAgICAgICAgICAgICAgICAgsVVWyMXke1g+IgKYrNukQibRXrKGnz0ommxmB3B3kumuiz27Vc9tZhj5lykzto5DZs7b7Ddveoto89es1krrMFp2i0JqOQOF2kEbQbhc8xMd3RExPZUoSICAgICAgICAgICAgICAgICAgICAgICAgICAgICAgICAgICAgINCzvz7ERMVNZz8C/Gx2NHKedWGk0M5fet2cOp1cY42r3c9q3TSkule432k96u8dMeONqQp75L5J3tKHqy1psDddETO28saxEyjzVa9RSb7NvsolO5vZ4z0zhwHng31tOsHoWjLgw5+lo6+qa+1w9cc/68O1Zp50xVrLj0ZAPSZftG0Lz+r0d9Pb1j1W2l1lc8bT0tHePw2BcbsEBAQEBAQEBAQEBAQEBAQEBAQEBAQEBAQEBAQEBAQEBAQEBBpmkTOXiI+JjP2sg12xaw6vqOAXbotNOa+89ocuq1EYq/Vz2mo+LYJJBd7vVby8wsr3vPJXtCgteZ96e8tryJmM+ez6omNnJE3U8j4j+HdjuXBn4jXH7uLrPr+HfpuH2t72Xp9Py3nJ2Q6eAWihjZzhoJO9x1lVOTNkyTvaZlbUxUpG1Y2Wcs5sUtU0tmgY7Y4ANeNzhrCima9J3rKbUrbvDiekDMR9A4SRkyU7jYOPrRk3s19tVthVrptZz9J7uPLg5esdkRm1ll9PK17SRYhWUcuak0srs1LUmMlO8Po3I+UG1ELJW4OGsbDyheZzYpxXmk+F1p80ZscXjyzVqbhAQEBAQEBAQEBAQEBAQEBAQEBAQEBAQEBAQEBAQEBAQEEFnZnGyji4RsZHA8WzafaOxoW7Bgtltyw1ZcsY67y5Xk5rp5H1U5LgCSL8ruQ7hyL0MUjFWMVO8vP5cs5LTe3aG9ZlZD4Z/i5xcn7lhwA9u23Yq7Xanl/4cf8Av8O7h+mmf+fJ3nt+nq3dVK3EBBiZVoGTwyQyC7XtLT0jEc4xU1tNZ3hExvGz5mraIwvkid60UjmHn4JtdX2G/aY8q3JXvDs2iLKQfTGPVdhO8jG567dC5eK49skX9Th14iLY/RvyqlmICAgICAgICAgICAgICAgICAgICAgICAgICAgICAgICCAzrzojo2a/SlcPQjGJ53bGrdhw2y22hry5a443lxmsrpaycukdwiTrPIB7LRyAL0un09dPRQajPbJZucWTeEKeBupr5Gtdb2QLu7AVyTl5efJPeIR7HmmmPxM9f5dQjYGgACwAAA2AYKgmd53l6OI2jaFShIgICD5yz6cDlCsthxx6wAD23V1p/wDHVXZvis3DQsTxkmzgrbxX/DVy6L/6p/R11UC7EBAQEBAQEBAQEBAQEBAQEBAQEBAQEBAQEBAQEBAQEGl535+R0/CjgtJNgT+CP5jynmHSuzTaO+ad/DmzamuPp5cgrKySd5e9xcXH0nnE+QXosGnrir0UuXPa89WZRyCKyytvZp2brmjlYSSxX/DMOp7HMH+RA6VX6zDNcdtvT+J3dGky75qxPr/MbOpLz70IgICDGylWthifK82axhcdwF1lWs2mIhEztG8vmWuqDJI+R3rSPc8/qJPir/HTbavoq7W33s6xobouCx7yMR3mw7nLTxa/StGvh0c2W9/9OlqkXIgICDwlBRx7fab1hB6JBtHWEFQKD1AQEBAQEBAQEBAQEBAQEBAQEBAQEBBHZZy5BSt4U0gbsbi525o1rPHjtedqwxtetY3mXK869Ics144bxRnVYEcNw5z+EcwVzpeGfNdWZ9bv0o0kNLsdQ2K5rWtI6K21pmVx0obgo7kUYk011jvs2RRI5DyiY3g3tz7DcEHoIB6FN6xkrtLRkiaW5o7u85s5dZVRBwI4bQBI3Y62I2tOIK8pqdPbDflnt4ei02ojNTmjv5/VMLndAg8c4AXOoDEnYg43pMzzFSf4aA3ha77R4/Me2/oj4BjflKtdJppr79u/hw6jNv7sdmh0dO6WQNaLklW2GnL70q7Pk2rtD6FzOybxFMxtrEi/RydmvpXn9bm9plmVloMPs8Mb956pxcjtEBBbqJgxrnHBoJPQg5/X5RfK4lxuORvIBsssNxh9CA5oQUlm9ABcMHOG4lBU2okGErx+t3mgrblGcYTSfUfFNxdblupH5zumx71O4yGZx1I/GDvY3wCbi+zOycYiM/pcPFNxfjzwk5YmncSE3GQzPIfihPQ4eIU7jKjzuhOLZG9APcU3GTHnLTn8y29rvJNxlRZWgdhKz6gOwqRksmacHA7iCguICCiSVrfWcBvIHegt/wAbH7xn1N81PLPojeD+Nj94z6m+acs+hzQfxsfvGfU3zTln0N4VCoYcHt6wm0m8D6lgFy9oG0uAUbJQGVM+KOG/2nGEckfpf5Ydq6Mely37Q031GOveWiZe0oSvBbA0RDb6z+vAdSs8HCfOSXDk18z8ENCq698ri5ziScSSSTvJVvjwUxxtEOG2S1p3mVlhAWybMOXeXj6gla5vDKMa3wlrm1pbYiIh4kRJurYbLKN2Fo3hM5Fy1JA8PjeWOGDhr1ey4HEJmxUy15bQ1UtfFbmpLoNHpSIAEtPwjb1onCx/S7DrVNk4VO/u2+60pxCJj3o+zyp0savs6R1/jkAHYCsI4ZbzaGz+ur4ho+cmeNVV3bLIGR+6j9Fv6ji7p1cy7MOix4+sdZaMmotfu15kZcQAOhdtMXmXLkyxEOk6Oc1uE/huF2t9Y8m3ixt5+ZcnENVGOvLXvP8A7f8ADHR4J1GTmt8MOuLzr0IgICAgwqnJML9bo232jUesJsI6XNWI+q57ekEdoUbDAnzTf+CRruZwLe0XTYR02QJ2/lk/KQezFRsMKajkb60bxvY4dtrJsMcnnCgeXQGoKuGgpuEFdwgoMg2jsU7ikyjaOtRuBlbtCB/EN2puKX1jRypubLJy0WerM5u5zh3LHeWWy1LnpPGPRncfmsek8ILq0mnvnvt48tGfLGKu7VMoZzSSPc57i8k4k9w5BzBemxaPHSuymvmved5YZy2/m7fNbfZY2va/q8/5h/N2+an2WNG1vUOWX83b5p7GiYi3qq/5Z9hh2+aTgp6I3t6qJcqvOwdaRgxx12TvefLDfO52JK2RtByqQUm6dnpesObdPK8SKzJMxBZZey9Ue0ZVNk2aT7uGV/yxvd3Ba7ZMNPitH3ZRTJbtCUhzMyg7CklHzDg960W12mj5m2NNlnwuSZhZRH9M47nMPitf9xwerP8ApMiIrsm1MH31PLGNrmOA67WW7Hq8V+0tV9PeO8MaOr510xtLRNNlZlvyqeSEdXsbL7SpiKsbTZu+ZOaktSb24uLlktjbFrdvcuHW6ymGNo629Pyy0+kvqJ3+X1/DstBRshjbHGLNaNXmedeayXte02t3ehx4646xWsdGQsGYgICAgtS1DG63Oa3eQO9Bhy5epm4zx9Dge5RvAwZ88aRv5l9wJUc0J2YUmf1MMGyHoaPFOeDZhzaQ2/ghJ3ut4LH2kGyKrs9HvuOJpyPjYXnvsonIIaqyy5/JGz/5xtasPafRLGZXO2k71E5JNh9e5OeZNlmXKDzy2WW8iw6tf7RTqKDVO9o9ancUGd3tHrKbmygyHaesolQX86keXQeXQRWU5tdujxXpOFY4jFv6qjW23vt6IuofYErvzZOWu7nx13lvTKWChgjc9gMvBD3yFodrcLhjQcG2Nu1eUyazLmvPXouaYaUjt1Z9RkOKsoJamNrWSRt4wFgADmgXc1wGonHXjqXfoNVkpeK2neJ6ObU4KzWbRHWOrnTQvTRCqmVZeokiFF1ikusJTsrYwlTFJlE3irLoqPhvbGC3hONhwnNaOlzjYLK00xV5pYV58k7Q6hkHRS2wdUzX5eBDh0vIuegBUufjFu2KNvrKwxcPjved27ZNzRo4LcXTR3H4nND3dbrqsyarNk+K0u6mDHXtCaa0DUBbcudteoCCl7ARYgEHEEXB6EGjZ16MqapBfABTTchYAI3H42DvFuldmDW5MU+sNGXT1u5XNmfXRy8U6mlc6+pzGOew84eBa2+yvcWrw3rzTaI/VWZcGSs7REy6Hmno04NpKsg4EQtN/rd4DrXDquK/Lh+/4bMPD5mebL9vy6TDE1rQ1oDWgWDQLAAcgAwVLMzM7ytYiIjaFahIgICAgxspUpliewOLC4EBw5DyFRMDQKzMSpJvxrH73PB7isORO6MnzIqwPuwfle095Uckm6OnzWq24wSdAv3KOWTdgy5NmZ60Ujd7HDwUbSKGtIxBG8ELGYFV1AFQl6FCRymBZeskLRWSXiBZSKCgpUj1EgRCFyqLP7fDwXoOFZYmnL6KvW097dgzMuFaZKc0bOSltpSFbluSYASekAxrLG34LWI2amgdJXm8mgvjtO0LaNTWzZos744aCSlhiDXSiznC1gHCzjq5SNS7dJorc8Xt0iHPn1Ecs1jy0xpV9Eq2YevCmUQpAKw7suzKjpwBwnmwWW0R3aZyTadqsSqyhyMFh2lacuoisdG/HpvNuqPDnFcftrzPuuvlrHSWxZBzsrKWwiqHBo/ATwm/S7V1LC2CmX/JEf6IyzX4W+ZH0wSiwqIWSfFGeAeo3B7FoycLrP8Ajt92ddZaPij7NuoNKFDJYOc+I/Gw2623XFfh+evjdvrq8U+WxUWcFLL93URO5g9t+om65rYcle8S3VyVt2lJNN8Na1s3qAgICAgICAgICAgICAgIKHwtOLQd4BQWH5OiOMUZ3sb5ILDsg0xxp4f7bPJRtAsSZr0h/p4xuBb3KOWvoLZzQo/cD6pP3JyV9DdbdmXRH8n/ADk/cnLAtHMWi90frf5pywbvP5Dovdu+t/mp5YNw5iUXu3fW/wA05YNwZh0Xunf3H+abQbvf5Eofcn65P3JtCd1QzGofcf5yfuTaEKhmTQ+4H1y/uU7QbsXKOjyhlYWiHgOsQHtc8kX5nEgrZiy2xW3qwvSLxtLmeVtGFXE4iMcazkc22HOL3B61e4eJ45j3+iuyaS8T0Rn8h1vuH9RXR/X6f1afYZfRjVOadUw+lDJ/bkPc1ZV1mCe0otiyR3hFy0vANnktOwteO8LbGas9muaz5Wi5vtjqd5LL2keknJKptUxgv6x5BY+KWzRWGE4b3nbfowpZXyG5/wB3LmmcmT6Q6a1x4o2gFON6mMMR1TOSZeujSY2Ruo4KwllC5DCTgt2Kky13yRXu2fImYtbUtDoo7MOD3kNB3X1noWGbV4cM8sz1+icWK+WN4joyMpaPsowi5h4wbWEP7MexaacRw28/dnbSXjwho8pVUBsHSxEYgOe228XW7bDk7xEte169pmEtR6Q66P8AqHnmeGv/AOwKwnQaa3hlGfPHlOUuliqHrCJ+9pHcVpnhGKe0yzjXZY7xCXptLp/HTtPyvI7wVqtwafFv2ZRxGY71/dJQaV4T60Dxue13gFpng+XxMMo4lj8xKQh0l0hxEjf0g+K1zwrUR4j7s44lg9Z+zMjz/oj+Y4b43+AWueHaiPl/eGUcQ08/N+0r8eetEcJutkg/8rCdDnj5Wca3BPzJulqmSN4THBw2g3XNas1naYdFbRaN4leWLIQEBAQEBAQEBAQEBAQEBAQEBAQEBAQEFLmg6iAd6DFmyTA71oYnb2MPgs4yXjtMsZpWfCNqszKCT1qSLobwe1tlsjU5o+aWPscfpDXcraJqOQHiS+B3JYl7elrjftXRj4jmr36tVtJjmOnRz3OTR5WUgLg0TxDWXx4gfEzEdoVlg4jiv0t0lyZNLevbq1JrgV27xPZzdnhjWvlndlzQ6No2zVZMWOkF2nhOcNrWEAN3Fx17lo1uqnFTavf8sMGH2+X3u0O0taALAWAwA2Lzi+eoMasoIpRaWNjx8TQe9ZVtNe0omInu1yu0dUEn5PAPwOcOy9l0V1mavlqtp8c+EBWaHqc/dzyM+ZoeOwhdNeJ5I7w0zo6+JQ9RocmHqVLHb2ub4ldFeL+tWqdFPqwpNE1aPVfE79RHeFurxfH5iWE6G30WHaNMojBjDukb4rbHFsH1+zVOgv6Qp/kHKY/IH9yL9yy/uun9f2a/7defCzUZpZUjBcaVxAx4LonH6WuuegJ/c9PPn+UTw23owMg54y00uolhBs5p1YcjmnxWy1cGqrtLVGHLp55sc7fR3XNfL7KyEPbqcPWbsO0cy85qtNbBflnt4XOl1MZ679pjvCZXM6hAQEBAQEBAQEBAQEBAQEBAQEBAQEBAQEBAQEGi58aOoatrpIA2Gox4Q1Nk5ngarn2u9den1d8U7d4aMuCt/wBXEqqlkhkdFK0se02c0q/w5q5I5oVeTHNOkuq6KsptD2xk63Mc1vzNdwrdIv1Li4nimac0eJRw/JFc00nzHR1JUS8EBAQEBAQEBAQc10xZoMmp3VkTQ2aIcJ5H5kYxvtLRrB5iF1aXNal4hpzY4tG7UdEeWjHUNYT6L9RG+2v/AHYrvWUjPpubzCoxz7HUxMdp6S7wvNL0QEBAQEBAQEBAQEBAQEBAQEBAQEBAQEBAQEBAQahpCzMZXRcJgDahg9B2HCA/Lcdmw8hXRptROG2/hpzYoyQ4vk6rkp5DG/hRva7luHMe0969JjvXNX1hR58VqTvHSYdzzNzobVx2cQ2Zo9Nu3428x7FQazSTgt0+HwttJqozV6/FHdsi4nYICAgICAgICCJztla2iqXP9UQSX+ghZUje0ItO0S4JmFCTVRAY+erxC9NHTTW3UOfrkrEesPpFeXX4gICAgICAgICAgICAgICAgICAgICAgICAgICAgINKz+zDZWjjYrMqAMcBJbkdqx2H/R1abVWw26dmnNhjJH1cgZNPSTcGQPhlYdTtbSPMdhXoKZseopt3+ilyYL4rb16S6hm1pKY4BlUOC7Djmj0DzuGLTuuNyq9Rwy1fexdY9PLtwcQifdydJ9fDf6apZI0Pjc17Tg5pBB6Qqq1ZrO0rKJiY3hdUJEBAQEBBbnnaxpc9zWNAuXOIAA2knUEHGtJOfbasGlpSTDf7WXDjLawxnw3xPLbZjaaPR2mea0OLUaisRtDK0S5vuMnHuFg3C46unA9G5dnEc0Y8Xso7y4NJSc2fn8V/l19efXggICAgICAgICAgICAgICAgICAgICAgICAgICAgICCJzgzdp6xnBnjDvZeNTm7nf6FnjyWpO9ZY2pW0bS5Zl/RjUwXdSu49nsYPA3YO6OpXOn4pHbJ91dm0O/WrWaTK9RSvs10sDwdbfSAvztOoqwnHh1Eb9JcUTlwz03bjkvSpO0WmiZMPaaeA7pGsHsVfk4VE/BOzrpxCY+KGw0ulWkPrsmjPyhw6wfBcd+G5o7bS6q6zHKSj0jZPI+/I5jHL+1ap0OePlZxqsU+XkmkbJwF+PJ5hHKT/ANVEaLPPypnU448ous0s0jfu45pT8oaOsm/YtteHZp79GE6zHDXMpaV6p9xDBFCPaeTI7q1DvXVj4V/2lovr4jtDUcp5Rq6wgTTSTa9TMGX5mN1disMWhxY+riya2bdN215p6OZpC18zeLZjZw1nczzt0rTqOI4sUcuPrP8A7yY9JmzTvb3a/v8AZ17J9EyFgjYLNHWTyk868/kyWyW5rd11ixVx1itezIWDYICAgICAgICAgICAgICAgICAgICAgICAgICAgICAgICDBynkeCoFpomSD4hrG44hZ0yWpO9Z2Y2pW3eGoZR0VUjzeN0kJ5jwh1HzXdj4nmr36uW+ix27dEDVaJZh93UscPjaW911114vHzVc9uHT8so5+jGuGHFO5w/zC3xxXBPeJaZ4fl8TBHozridYiHOXjwBU/wB00/1+zH+gz/T7pKj0UTH7yeNvyhzu+y124xjj4ayzrw3JPeyfyfovpmfePkk5tTB2a+1cuTi+afhiI/dvrwzHHxTMtrybkSngH2MLGc4F3fUdar8uoyZfjtMu3Hgx4/hiISC0togICAgICAgICAgICAgICAgICAgICAgICAgICAgICAgICAgICAgICAgICAgICD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67200"/>
            <a:ext cx="322897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93592" y="4556551"/>
            <a:ext cx="30668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800" b="1" dirty="0" smtClean="0"/>
              <a:t>Las tijeras</a:t>
            </a:r>
            <a:endParaRPr lang="es-MX" sz="4800" b="1" dirty="0"/>
          </a:p>
        </p:txBody>
      </p:sp>
    </p:spTree>
    <p:extLst>
      <p:ext uri="{BB962C8B-B14F-4D97-AF65-F5344CB8AC3E}">
        <p14:creationId xmlns:p14="http://schemas.microsoft.com/office/powerpoint/2010/main" val="369753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67823"/>
            <a:ext cx="6777317" cy="4499577"/>
          </a:xfrm>
        </p:spPr>
        <p:txBody>
          <a:bodyPr>
            <a:noAutofit/>
          </a:bodyPr>
          <a:lstStyle/>
          <a:p>
            <a:pPr>
              <a:buSzPct val="50000"/>
            </a:pPr>
            <a:r>
              <a:rPr lang="en-US" sz="4800" b="1" dirty="0" smtClean="0"/>
              <a:t> I need  =</a:t>
            </a:r>
          </a:p>
          <a:p>
            <a:pPr>
              <a:buSzPct val="50000"/>
            </a:pPr>
            <a:endParaRPr lang="en-US" sz="4800" b="1" dirty="0" smtClean="0"/>
          </a:p>
          <a:p>
            <a:pPr>
              <a:buSzPct val="50000"/>
            </a:pPr>
            <a:r>
              <a:rPr lang="en-US" sz="4800" b="1" dirty="0" smtClean="0"/>
              <a:t> There is  =</a:t>
            </a:r>
          </a:p>
          <a:p>
            <a:pPr>
              <a:buSzPct val="50000"/>
            </a:pPr>
            <a:endParaRPr lang="en-US" sz="4800" b="1" dirty="0" smtClean="0"/>
          </a:p>
          <a:p>
            <a:pPr>
              <a:buSzPct val="50000"/>
            </a:pPr>
            <a:r>
              <a:rPr lang="en-US" sz="4800" b="1" dirty="0" smtClean="0"/>
              <a:t> I have =</a:t>
            </a:r>
            <a:endParaRPr lang="en-US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423410" y="1344930"/>
            <a:ext cx="34355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800" b="1" dirty="0" smtClean="0">
                <a:solidFill>
                  <a:srgbClr val="FF0000"/>
                </a:solidFill>
              </a:rPr>
              <a:t>Necesito…</a:t>
            </a:r>
            <a:endParaRPr lang="es-MX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8200" y="3128010"/>
            <a:ext cx="21547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800" b="1" dirty="0" smtClean="0">
                <a:solidFill>
                  <a:srgbClr val="0070C0"/>
                </a:solidFill>
              </a:rPr>
              <a:t>Hay …</a:t>
            </a:r>
            <a:endParaRPr lang="es-MX" sz="48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16045" y="4938177"/>
            <a:ext cx="27943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800" b="1" dirty="0" smtClean="0">
                <a:solidFill>
                  <a:srgbClr val="00B050"/>
                </a:solidFill>
              </a:rPr>
              <a:t>Tengo …</a:t>
            </a:r>
            <a:endParaRPr lang="es-MX" sz="4800" b="1" dirty="0">
              <a:solidFill>
                <a:srgbClr val="00B050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4815840" y="975360"/>
            <a:ext cx="152401" cy="350521"/>
          </a:xfrm>
          <a:custGeom>
            <a:avLst/>
            <a:gdLst/>
            <a:ahLst/>
            <a:cxnLst/>
            <a:rect l="0" t="0" r="0" b="0"/>
            <a:pathLst>
              <a:path w="152401" h="350521">
                <a:moveTo>
                  <a:pt x="152400" y="0"/>
                </a:moveTo>
                <a:lnTo>
                  <a:pt x="152400" y="0"/>
                </a:lnTo>
                <a:lnTo>
                  <a:pt x="152400" y="0"/>
                </a:lnTo>
                <a:lnTo>
                  <a:pt x="144780" y="0"/>
                </a:lnTo>
                <a:lnTo>
                  <a:pt x="144780" y="7620"/>
                </a:lnTo>
                <a:lnTo>
                  <a:pt x="137160" y="7620"/>
                </a:lnTo>
                <a:lnTo>
                  <a:pt x="129540" y="15240"/>
                </a:lnTo>
                <a:lnTo>
                  <a:pt x="121920" y="22860"/>
                </a:lnTo>
                <a:lnTo>
                  <a:pt x="114300" y="30480"/>
                </a:lnTo>
                <a:lnTo>
                  <a:pt x="99060" y="45720"/>
                </a:lnTo>
                <a:lnTo>
                  <a:pt x="91440" y="60960"/>
                </a:lnTo>
                <a:lnTo>
                  <a:pt x="76200" y="68580"/>
                </a:lnTo>
                <a:lnTo>
                  <a:pt x="60960" y="83820"/>
                </a:lnTo>
                <a:lnTo>
                  <a:pt x="53340" y="99060"/>
                </a:lnTo>
                <a:lnTo>
                  <a:pt x="38100" y="114300"/>
                </a:lnTo>
                <a:lnTo>
                  <a:pt x="30480" y="137160"/>
                </a:lnTo>
                <a:lnTo>
                  <a:pt x="22860" y="152400"/>
                </a:lnTo>
                <a:lnTo>
                  <a:pt x="15240" y="167640"/>
                </a:lnTo>
                <a:lnTo>
                  <a:pt x="7620" y="190500"/>
                </a:lnTo>
                <a:lnTo>
                  <a:pt x="0" y="205740"/>
                </a:lnTo>
                <a:lnTo>
                  <a:pt x="0" y="220980"/>
                </a:lnTo>
                <a:lnTo>
                  <a:pt x="0" y="236220"/>
                </a:lnTo>
                <a:lnTo>
                  <a:pt x="0" y="259080"/>
                </a:lnTo>
                <a:lnTo>
                  <a:pt x="0" y="266700"/>
                </a:lnTo>
                <a:lnTo>
                  <a:pt x="7620" y="281940"/>
                </a:lnTo>
                <a:lnTo>
                  <a:pt x="7620" y="297180"/>
                </a:lnTo>
                <a:lnTo>
                  <a:pt x="15240" y="304800"/>
                </a:lnTo>
                <a:lnTo>
                  <a:pt x="15240" y="320040"/>
                </a:lnTo>
                <a:lnTo>
                  <a:pt x="22860" y="327660"/>
                </a:lnTo>
                <a:lnTo>
                  <a:pt x="30480" y="335280"/>
                </a:lnTo>
                <a:lnTo>
                  <a:pt x="38100" y="335280"/>
                </a:lnTo>
                <a:lnTo>
                  <a:pt x="45720" y="342900"/>
                </a:lnTo>
                <a:lnTo>
                  <a:pt x="53340" y="342900"/>
                </a:lnTo>
                <a:lnTo>
                  <a:pt x="68580" y="350520"/>
                </a:lnTo>
                <a:lnTo>
                  <a:pt x="68580" y="350520"/>
                </a:lnTo>
              </a:path>
            </a:pathLst>
          </a:custGeom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082540" y="1013460"/>
            <a:ext cx="91441" cy="137161"/>
          </a:xfrm>
          <a:custGeom>
            <a:avLst/>
            <a:gdLst/>
            <a:ahLst/>
            <a:cxnLst/>
            <a:rect l="0" t="0" r="0" b="0"/>
            <a:pathLst>
              <a:path w="91441" h="13716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620"/>
                </a:lnTo>
                <a:lnTo>
                  <a:pt x="0" y="15240"/>
                </a:lnTo>
                <a:lnTo>
                  <a:pt x="7620" y="22860"/>
                </a:lnTo>
                <a:lnTo>
                  <a:pt x="7620" y="30480"/>
                </a:lnTo>
                <a:lnTo>
                  <a:pt x="7620" y="38100"/>
                </a:lnTo>
                <a:lnTo>
                  <a:pt x="15240" y="45720"/>
                </a:lnTo>
                <a:lnTo>
                  <a:pt x="22860" y="53340"/>
                </a:lnTo>
                <a:lnTo>
                  <a:pt x="30480" y="60960"/>
                </a:lnTo>
                <a:lnTo>
                  <a:pt x="30480" y="68580"/>
                </a:lnTo>
                <a:lnTo>
                  <a:pt x="38100" y="83820"/>
                </a:lnTo>
                <a:lnTo>
                  <a:pt x="45720" y="91440"/>
                </a:lnTo>
                <a:lnTo>
                  <a:pt x="45720" y="91440"/>
                </a:lnTo>
                <a:lnTo>
                  <a:pt x="53340" y="99060"/>
                </a:lnTo>
                <a:lnTo>
                  <a:pt x="53340" y="106680"/>
                </a:lnTo>
                <a:lnTo>
                  <a:pt x="60960" y="114300"/>
                </a:lnTo>
                <a:lnTo>
                  <a:pt x="68580" y="114300"/>
                </a:lnTo>
                <a:lnTo>
                  <a:pt x="68580" y="121920"/>
                </a:lnTo>
                <a:lnTo>
                  <a:pt x="76200" y="129540"/>
                </a:lnTo>
                <a:lnTo>
                  <a:pt x="76200" y="129540"/>
                </a:lnTo>
                <a:lnTo>
                  <a:pt x="83820" y="129540"/>
                </a:lnTo>
                <a:lnTo>
                  <a:pt x="83820" y="129540"/>
                </a:lnTo>
                <a:lnTo>
                  <a:pt x="83820" y="137160"/>
                </a:lnTo>
                <a:lnTo>
                  <a:pt x="83820" y="137160"/>
                </a:lnTo>
                <a:lnTo>
                  <a:pt x="91440" y="137160"/>
                </a:lnTo>
                <a:lnTo>
                  <a:pt x="91440" y="137160"/>
                </a:lnTo>
                <a:lnTo>
                  <a:pt x="91440" y="137160"/>
                </a:lnTo>
              </a:path>
            </a:pathLst>
          </a:custGeom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173980" y="998220"/>
            <a:ext cx="220981" cy="335281"/>
          </a:xfrm>
          <a:custGeom>
            <a:avLst/>
            <a:gdLst/>
            <a:ahLst/>
            <a:cxnLst/>
            <a:rect l="0" t="0" r="0" b="0"/>
            <a:pathLst>
              <a:path w="220981" h="335281">
                <a:moveTo>
                  <a:pt x="220980" y="0"/>
                </a:moveTo>
                <a:lnTo>
                  <a:pt x="220980" y="0"/>
                </a:lnTo>
                <a:lnTo>
                  <a:pt x="220980" y="0"/>
                </a:lnTo>
                <a:lnTo>
                  <a:pt x="220980" y="7620"/>
                </a:lnTo>
                <a:lnTo>
                  <a:pt x="213360" y="7620"/>
                </a:lnTo>
                <a:lnTo>
                  <a:pt x="213360" y="7620"/>
                </a:lnTo>
                <a:lnTo>
                  <a:pt x="205740" y="15240"/>
                </a:lnTo>
                <a:lnTo>
                  <a:pt x="190500" y="22860"/>
                </a:lnTo>
                <a:lnTo>
                  <a:pt x="182880" y="22860"/>
                </a:lnTo>
                <a:lnTo>
                  <a:pt x="175260" y="30480"/>
                </a:lnTo>
                <a:lnTo>
                  <a:pt x="167640" y="38100"/>
                </a:lnTo>
                <a:lnTo>
                  <a:pt x="152400" y="38100"/>
                </a:lnTo>
                <a:lnTo>
                  <a:pt x="144780" y="45720"/>
                </a:lnTo>
                <a:lnTo>
                  <a:pt x="137160" y="53340"/>
                </a:lnTo>
                <a:lnTo>
                  <a:pt x="121920" y="60960"/>
                </a:lnTo>
                <a:lnTo>
                  <a:pt x="114300" y="68580"/>
                </a:lnTo>
                <a:lnTo>
                  <a:pt x="99060" y="76200"/>
                </a:lnTo>
                <a:lnTo>
                  <a:pt x="91440" y="76200"/>
                </a:lnTo>
                <a:lnTo>
                  <a:pt x="83820" y="83820"/>
                </a:lnTo>
                <a:lnTo>
                  <a:pt x="76200" y="91440"/>
                </a:lnTo>
                <a:lnTo>
                  <a:pt x="68580" y="99060"/>
                </a:lnTo>
                <a:lnTo>
                  <a:pt x="60960" y="106680"/>
                </a:lnTo>
                <a:lnTo>
                  <a:pt x="53340" y="106680"/>
                </a:lnTo>
                <a:lnTo>
                  <a:pt x="53340" y="114300"/>
                </a:lnTo>
                <a:lnTo>
                  <a:pt x="45720" y="114300"/>
                </a:lnTo>
                <a:lnTo>
                  <a:pt x="38100" y="114300"/>
                </a:lnTo>
                <a:lnTo>
                  <a:pt x="38100" y="121920"/>
                </a:lnTo>
                <a:lnTo>
                  <a:pt x="30480" y="121920"/>
                </a:lnTo>
                <a:lnTo>
                  <a:pt x="30480" y="121920"/>
                </a:lnTo>
                <a:lnTo>
                  <a:pt x="30480" y="121920"/>
                </a:lnTo>
                <a:lnTo>
                  <a:pt x="22860" y="121920"/>
                </a:lnTo>
                <a:lnTo>
                  <a:pt x="22860" y="121920"/>
                </a:lnTo>
                <a:lnTo>
                  <a:pt x="22860" y="121920"/>
                </a:lnTo>
                <a:lnTo>
                  <a:pt x="22860" y="121920"/>
                </a:lnTo>
                <a:lnTo>
                  <a:pt x="22860" y="121920"/>
                </a:lnTo>
                <a:lnTo>
                  <a:pt x="22860" y="121920"/>
                </a:lnTo>
                <a:lnTo>
                  <a:pt x="22860" y="121920"/>
                </a:lnTo>
                <a:lnTo>
                  <a:pt x="22860" y="121920"/>
                </a:lnTo>
                <a:lnTo>
                  <a:pt x="22860" y="121920"/>
                </a:lnTo>
                <a:lnTo>
                  <a:pt x="22860" y="121920"/>
                </a:lnTo>
                <a:lnTo>
                  <a:pt x="22860" y="121920"/>
                </a:lnTo>
                <a:lnTo>
                  <a:pt x="22860" y="121920"/>
                </a:lnTo>
                <a:lnTo>
                  <a:pt x="22860" y="121920"/>
                </a:lnTo>
                <a:lnTo>
                  <a:pt x="22860" y="121920"/>
                </a:lnTo>
                <a:lnTo>
                  <a:pt x="22860" y="121920"/>
                </a:lnTo>
                <a:lnTo>
                  <a:pt x="22860" y="121920"/>
                </a:lnTo>
                <a:lnTo>
                  <a:pt x="22860" y="121920"/>
                </a:lnTo>
                <a:lnTo>
                  <a:pt x="22860" y="121920"/>
                </a:lnTo>
                <a:lnTo>
                  <a:pt x="22860" y="129540"/>
                </a:lnTo>
                <a:lnTo>
                  <a:pt x="22860" y="129540"/>
                </a:lnTo>
                <a:lnTo>
                  <a:pt x="22860" y="137160"/>
                </a:lnTo>
                <a:lnTo>
                  <a:pt x="22860" y="137160"/>
                </a:lnTo>
                <a:lnTo>
                  <a:pt x="22860" y="144780"/>
                </a:lnTo>
                <a:lnTo>
                  <a:pt x="22860" y="152400"/>
                </a:lnTo>
                <a:lnTo>
                  <a:pt x="15240" y="160020"/>
                </a:lnTo>
                <a:lnTo>
                  <a:pt x="15240" y="175260"/>
                </a:lnTo>
                <a:lnTo>
                  <a:pt x="15240" y="182880"/>
                </a:lnTo>
                <a:lnTo>
                  <a:pt x="15240" y="190500"/>
                </a:lnTo>
                <a:lnTo>
                  <a:pt x="15240" y="198120"/>
                </a:lnTo>
                <a:lnTo>
                  <a:pt x="15240" y="213360"/>
                </a:lnTo>
                <a:lnTo>
                  <a:pt x="15240" y="220980"/>
                </a:lnTo>
                <a:lnTo>
                  <a:pt x="7620" y="228600"/>
                </a:lnTo>
                <a:lnTo>
                  <a:pt x="7620" y="243840"/>
                </a:lnTo>
                <a:lnTo>
                  <a:pt x="7620" y="251460"/>
                </a:lnTo>
                <a:lnTo>
                  <a:pt x="7620" y="259080"/>
                </a:lnTo>
                <a:lnTo>
                  <a:pt x="7620" y="266700"/>
                </a:lnTo>
                <a:lnTo>
                  <a:pt x="7620" y="281940"/>
                </a:lnTo>
                <a:lnTo>
                  <a:pt x="0" y="289560"/>
                </a:lnTo>
                <a:lnTo>
                  <a:pt x="0" y="297180"/>
                </a:lnTo>
                <a:lnTo>
                  <a:pt x="0" y="304800"/>
                </a:lnTo>
                <a:lnTo>
                  <a:pt x="0" y="312420"/>
                </a:lnTo>
                <a:lnTo>
                  <a:pt x="0" y="312420"/>
                </a:lnTo>
                <a:lnTo>
                  <a:pt x="0" y="320040"/>
                </a:lnTo>
                <a:lnTo>
                  <a:pt x="0" y="327660"/>
                </a:lnTo>
                <a:lnTo>
                  <a:pt x="0" y="327660"/>
                </a:lnTo>
                <a:lnTo>
                  <a:pt x="0" y="327660"/>
                </a:lnTo>
                <a:lnTo>
                  <a:pt x="0" y="327660"/>
                </a:lnTo>
                <a:lnTo>
                  <a:pt x="7620" y="335280"/>
                </a:lnTo>
                <a:lnTo>
                  <a:pt x="7620" y="335280"/>
                </a:lnTo>
              </a:path>
            </a:pathLst>
          </a:custGeom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341620" y="1120140"/>
            <a:ext cx="152401" cy="167641"/>
          </a:xfrm>
          <a:custGeom>
            <a:avLst/>
            <a:gdLst/>
            <a:ahLst/>
            <a:cxnLst/>
            <a:rect l="0" t="0" r="0" b="0"/>
            <a:pathLst>
              <a:path w="152401" h="167641">
                <a:moveTo>
                  <a:pt x="45720" y="15240"/>
                </a:moveTo>
                <a:lnTo>
                  <a:pt x="45720" y="15240"/>
                </a:lnTo>
                <a:lnTo>
                  <a:pt x="38100" y="22860"/>
                </a:lnTo>
                <a:lnTo>
                  <a:pt x="38100" y="30480"/>
                </a:lnTo>
                <a:lnTo>
                  <a:pt x="30480" y="38100"/>
                </a:lnTo>
                <a:lnTo>
                  <a:pt x="22860" y="53340"/>
                </a:lnTo>
                <a:lnTo>
                  <a:pt x="22860" y="68580"/>
                </a:lnTo>
                <a:lnTo>
                  <a:pt x="15240" y="83820"/>
                </a:lnTo>
                <a:lnTo>
                  <a:pt x="7620" y="99060"/>
                </a:lnTo>
                <a:lnTo>
                  <a:pt x="0" y="106680"/>
                </a:lnTo>
                <a:lnTo>
                  <a:pt x="0" y="121920"/>
                </a:lnTo>
                <a:lnTo>
                  <a:pt x="0" y="137160"/>
                </a:lnTo>
                <a:lnTo>
                  <a:pt x="0" y="144780"/>
                </a:lnTo>
                <a:lnTo>
                  <a:pt x="7620" y="152400"/>
                </a:lnTo>
                <a:lnTo>
                  <a:pt x="15240" y="160020"/>
                </a:lnTo>
                <a:lnTo>
                  <a:pt x="22860" y="160020"/>
                </a:lnTo>
                <a:lnTo>
                  <a:pt x="30480" y="167640"/>
                </a:lnTo>
                <a:lnTo>
                  <a:pt x="38100" y="167640"/>
                </a:lnTo>
                <a:lnTo>
                  <a:pt x="45720" y="167640"/>
                </a:lnTo>
                <a:lnTo>
                  <a:pt x="53340" y="160020"/>
                </a:lnTo>
                <a:lnTo>
                  <a:pt x="68580" y="160020"/>
                </a:lnTo>
                <a:lnTo>
                  <a:pt x="83820" y="152400"/>
                </a:lnTo>
                <a:lnTo>
                  <a:pt x="91440" y="144780"/>
                </a:lnTo>
                <a:lnTo>
                  <a:pt x="106680" y="144780"/>
                </a:lnTo>
                <a:lnTo>
                  <a:pt x="114300" y="137160"/>
                </a:lnTo>
                <a:lnTo>
                  <a:pt x="121920" y="121920"/>
                </a:lnTo>
                <a:lnTo>
                  <a:pt x="129540" y="114300"/>
                </a:lnTo>
                <a:lnTo>
                  <a:pt x="137160" y="106680"/>
                </a:lnTo>
                <a:lnTo>
                  <a:pt x="144780" y="91440"/>
                </a:lnTo>
                <a:lnTo>
                  <a:pt x="152400" y="83820"/>
                </a:lnTo>
                <a:lnTo>
                  <a:pt x="152400" y="76200"/>
                </a:lnTo>
                <a:lnTo>
                  <a:pt x="152400" y="68580"/>
                </a:lnTo>
                <a:lnTo>
                  <a:pt x="152400" y="53340"/>
                </a:lnTo>
                <a:lnTo>
                  <a:pt x="152400" y="53340"/>
                </a:lnTo>
                <a:lnTo>
                  <a:pt x="144780" y="38100"/>
                </a:lnTo>
                <a:lnTo>
                  <a:pt x="144780" y="30480"/>
                </a:lnTo>
                <a:lnTo>
                  <a:pt x="137160" y="22860"/>
                </a:lnTo>
                <a:lnTo>
                  <a:pt x="137160" y="22860"/>
                </a:lnTo>
                <a:lnTo>
                  <a:pt x="129540" y="15240"/>
                </a:lnTo>
                <a:lnTo>
                  <a:pt x="121920" y="7620"/>
                </a:lnTo>
                <a:lnTo>
                  <a:pt x="114300" y="7620"/>
                </a:lnTo>
                <a:lnTo>
                  <a:pt x="106680" y="0"/>
                </a:lnTo>
                <a:lnTo>
                  <a:pt x="99060" y="0"/>
                </a:lnTo>
                <a:lnTo>
                  <a:pt x="91440" y="0"/>
                </a:lnTo>
                <a:lnTo>
                  <a:pt x="83820" y="0"/>
                </a:lnTo>
                <a:lnTo>
                  <a:pt x="76200" y="0"/>
                </a:lnTo>
                <a:lnTo>
                  <a:pt x="76200" y="0"/>
                </a:lnTo>
                <a:lnTo>
                  <a:pt x="68580" y="0"/>
                </a:lnTo>
                <a:lnTo>
                  <a:pt x="68580" y="0"/>
                </a:lnTo>
              </a:path>
            </a:pathLst>
          </a:custGeom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608320" y="944880"/>
            <a:ext cx="129541" cy="396241"/>
          </a:xfrm>
          <a:custGeom>
            <a:avLst/>
            <a:gdLst/>
            <a:ahLst/>
            <a:cxnLst/>
            <a:rect l="0" t="0" r="0" b="0"/>
            <a:pathLst>
              <a:path w="129541" h="396241">
                <a:moveTo>
                  <a:pt x="45720" y="0"/>
                </a:moveTo>
                <a:lnTo>
                  <a:pt x="45720" y="0"/>
                </a:lnTo>
                <a:lnTo>
                  <a:pt x="45720" y="0"/>
                </a:lnTo>
                <a:lnTo>
                  <a:pt x="53340" y="7620"/>
                </a:lnTo>
                <a:lnTo>
                  <a:pt x="60960" y="15240"/>
                </a:lnTo>
                <a:lnTo>
                  <a:pt x="60960" y="22860"/>
                </a:lnTo>
                <a:lnTo>
                  <a:pt x="68580" y="30480"/>
                </a:lnTo>
                <a:lnTo>
                  <a:pt x="76200" y="45720"/>
                </a:lnTo>
                <a:lnTo>
                  <a:pt x="83820" y="60960"/>
                </a:lnTo>
                <a:lnTo>
                  <a:pt x="91440" y="68580"/>
                </a:lnTo>
                <a:lnTo>
                  <a:pt x="99060" y="83820"/>
                </a:lnTo>
                <a:lnTo>
                  <a:pt x="106680" y="99060"/>
                </a:lnTo>
                <a:lnTo>
                  <a:pt x="106680" y="106680"/>
                </a:lnTo>
                <a:lnTo>
                  <a:pt x="114300" y="121920"/>
                </a:lnTo>
                <a:lnTo>
                  <a:pt x="121920" y="137160"/>
                </a:lnTo>
                <a:lnTo>
                  <a:pt x="121920" y="152400"/>
                </a:lnTo>
                <a:lnTo>
                  <a:pt x="129540" y="167640"/>
                </a:lnTo>
                <a:lnTo>
                  <a:pt x="129540" y="182880"/>
                </a:lnTo>
                <a:lnTo>
                  <a:pt x="129540" y="198120"/>
                </a:lnTo>
                <a:lnTo>
                  <a:pt x="129540" y="213360"/>
                </a:lnTo>
                <a:lnTo>
                  <a:pt x="129540" y="228600"/>
                </a:lnTo>
                <a:lnTo>
                  <a:pt x="121920" y="236220"/>
                </a:lnTo>
                <a:lnTo>
                  <a:pt x="114300" y="251460"/>
                </a:lnTo>
                <a:lnTo>
                  <a:pt x="106680" y="266700"/>
                </a:lnTo>
                <a:lnTo>
                  <a:pt x="99060" y="281940"/>
                </a:lnTo>
                <a:lnTo>
                  <a:pt x="91440" y="297180"/>
                </a:lnTo>
                <a:lnTo>
                  <a:pt x="83820" y="312420"/>
                </a:lnTo>
                <a:lnTo>
                  <a:pt x="68580" y="320040"/>
                </a:lnTo>
                <a:lnTo>
                  <a:pt x="60960" y="335280"/>
                </a:lnTo>
                <a:lnTo>
                  <a:pt x="45720" y="350520"/>
                </a:lnTo>
                <a:lnTo>
                  <a:pt x="30480" y="365760"/>
                </a:lnTo>
                <a:lnTo>
                  <a:pt x="22860" y="373380"/>
                </a:lnTo>
                <a:lnTo>
                  <a:pt x="15240" y="381000"/>
                </a:lnTo>
                <a:lnTo>
                  <a:pt x="0" y="396240"/>
                </a:lnTo>
                <a:lnTo>
                  <a:pt x="0" y="396240"/>
                </a:lnTo>
              </a:path>
            </a:pathLst>
          </a:custGeom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9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53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iRespondQuestionMaster</vt:lpstr>
      <vt:lpstr>iRespondGraphMaster</vt:lpstr>
      <vt:lpstr>Austin</vt:lpstr>
      <vt:lpstr>School Supplies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Supplies</dc:title>
  <dc:creator>Emily Amsler</dc:creator>
  <cp:lastModifiedBy>Emily Amsler</cp:lastModifiedBy>
  <cp:revision>11</cp:revision>
  <dcterms:created xsi:type="dcterms:W3CDTF">2015-03-09T13:15:20Z</dcterms:created>
  <dcterms:modified xsi:type="dcterms:W3CDTF">2015-03-09T20:30:00Z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</Properties>
</file>